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4"/>
    <p:sldMasterId id="2147483790" r:id="rId5"/>
    <p:sldMasterId id="2147483812" r:id="rId6"/>
    <p:sldMasterId id="2147483729" r:id="rId7"/>
  </p:sldMasterIdLst>
  <p:notesMasterIdLst>
    <p:notesMasterId r:id="rId16"/>
  </p:notesMasterIdLst>
  <p:handoutMasterIdLst>
    <p:handoutMasterId r:id="rId17"/>
  </p:handoutMasterIdLst>
  <p:sldIdLst>
    <p:sldId id="319" r:id="rId8"/>
    <p:sldId id="1755" r:id="rId9"/>
    <p:sldId id="2147479427" r:id="rId10"/>
    <p:sldId id="1754" r:id="rId11"/>
    <p:sldId id="2147482976" r:id="rId12"/>
    <p:sldId id="2147482982" r:id="rId13"/>
    <p:sldId id="2147482979" r:id="rId14"/>
    <p:sldId id="21474829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32940D-AB20-1126-12AC-BC6793342C98}" name="Marta Mendoza-Villamayor" initials="MM" userId="S::mmendoza@entsoe.eu::7923b5e2-e8db-4201-9167-eb4545e09662" providerId="AD"/>
  <p188:author id="{93F54515-9B66-23B3-3751-77ADBC60B240}" name="Protard, Dr. Katrin" initials="PD" userId="S::katrin.schmitz_amprion.net#ext#@entsoe00.onmicrosoft.com::e404bff5-07c8-4e37-b0bc-9fdd73541699" providerId="AD"/>
  <p188:author id="{66B6F417-7EF1-FC5B-F4D6-571BC66CF653}" name="Becker, Paulina" initials="BP" userId="S::paulina.becker_tennet.eu#ext#@entsoe00.onmicrosoft.com::80db675b-a3a3-4c79-8c61-0a6da66acc24" providerId="AD"/>
  <p188:author id="{10EA7B1F-A706-897D-82A1-D6EB66DBAB74}" name="Litmanen Olli" initials="LO" userId="S::olli.litmanen_fingrid.fi#ext#@entsoe00.onmicrosoft.com::3f5cab8f-ae93-440c-ba3a-b2e4a8486c32" providerId="AD"/>
  <p188:author id="{4DF93225-9D3D-D4C2-47F5-344C3A1194EB}" name="Red Eléctrica" initials="RE" userId="Red Eléctrica" providerId="None"/>
  <p188:author id="{16A81230-65D9-F6A7-BB37-98AFE790299F}" name="Mattsson, Elin" initials="ME" userId="S::elin.mattsson_svk.se#ext#@entsoe00.onmicrosoft.com::841ab115-502b-4def-bd7a-c9b9a887bc52" providerId="AD"/>
  <p188:author id="{A1977130-E3DE-01C9-3662-57E52295B5F9}" name="Abert Ulrike" initials="AU" userId="S::u.abert_transnetbw.de#ext#@entsoe00.onmicrosoft.com::dc9ba775-2329-4037-9f4a-1f8d82039050" providerId="AD"/>
  <p188:author id="{8CBD5F39-2B3E-DC36-3E76-BA1DCCEB4C9F}" name="Paula Mustapić" initials="PM" userId="S::paula.mustapic_hops.hr#ext#@entsoe00.onmicrosoft.com::fd129a89-e3f8-492d-869b-38cfe916d7bf" providerId="AD"/>
  <p188:author id="{14C09639-1865-14BA-EC79-CDDA9DC02074}" name="Ludivine Marcenac" initials="LM" userId="S::lmarcenac@entsoe.eu::c404ed9b-f53f-423f-91fc-0a66ae4dbdf7" providerId="AD"/>
  <p188:author id="{9DD9E63C-780B-19E2-2F35-FFAEE3AC38B8}" name="Wagner Stefan" initials="SW" userId="S::Stefan.Wagner@apg.at::74df0ea0-3f46-439f-98f7-b9f4bfbbf608" providerId="AD"/>
  <p188:author id="{72F42F49-FF0D-267A-0DE1-C12F40ED73D1}" name="Olivia Alonso Garcia [REE]" initials="O[" userId="S::oalonso_ree.es#ext#@entsoe00.onmicrosoft.com::15803e5b-51fc-46f9-bb14-dfbbc014f1fc" providerId="AD"/>
  <p188:author id="{E59EC754-7EB4-0B6F-290D-A06FAFF123DA}" name="Trond Arnljot Jensen" initials="TJ" userId="S::trond.jensen_statnett.no#ext#@entsoe00.onmicrosoft.com::3123e9b3-7da1-4f93-8a57-31944b8c6126" providerId="AD"/>
  <p188:author id="{54AC425F-2EF1-75CC-BB81-138A58AF4DA0}" name="MEZONNIAUD Leo" initials="ML" userId="S::leo.mezonniaud_rte-france.com#ext#@entsoe00.onmicrosoft.com::3771243f-e183-4c38-9459-d5779e431656" providerId="AD"/>
  <p188:author id="{0CEB5E71-5397-2B5D-8641-459CA823FB9F}" name="Tore Granli" initials="TG" userId="S::tore.granli_statnett.no#ext#@entsoe00.onmicrosoft.com::f759d3a6-9fb3-49a9-a871-a858425eae88" providerId="AD"/>
  <p188:author id="{F3DF917E-3C5A-A99F-CCCF-6BB779C7D211}" name="Vanden Eynde Toon" initials="TV" userId="S::LH2512@Belgrid.net::db7f38e9-e2c2-496a-9c8b-d1c8ed70bb31" providerId="AD"/>
  <p188:author id="{F4BA8980-08DA-720F-2318-DF746AF18BDA}" name="Haas, Martijn de" initials="HM" userId="S::martijn.de.haas_tennet.eu#ext#@entsoe00.onmicrosoft.com::cd906d30-38a3-42df-a5c9-6eb935cd95e0" providerId="AD"/>
  <p188:author id="{89F30694-4A8C-20C6-261A-4EFF523EF09E}" name="Van Campenhout Steve" initials="VS" userId="S::steve.vancampenhout_elia.be#ext#@entsoe00.onmicrosoft.com::227d3174-7197-42b8-8ed6-900ec3fac275" providerId="AD"/>
  <p188:author id="{4D9FE8D0-5786-73CF-B2D1-38D2239904A1}" name="Klajblová Bohumila" initials="KB" userId="S::klajblovab_ceps.cz#ext#@entsoe00.onmicrosoft.com::1e97bd39-5733-48ee-b7e8-e8aeb572b0a4" providerId="AD"/>
  <p188:author id="{A80FE1D5-B858-B0AA-B91F-EDE093C893AB}" name="Tore Granli" initials="TG" userId="S::tore.granli@Statnett.no::d9e72ea4-0f1d-4c6b-9edb-4a0aa716be1b" providerId="AD"/>
  <p188:author id="{DE9A3BD6-469B-0EBF-4A55-998E672DA0BF}" name="Darracq Paries Emmanuelle" initials="DE" userId="S::e.darracq-paries_transnetbw.de#ext#@entsoe00.onmicrosoft.com::cefb87e2-8e78-46ae-b970-13c6f819a252" providerId="AD"/>
  <p188:author id="{9B07B9DD-4FB4-AE89-03CB-68AAC593D84C}" name="Vanden Eynde Toon" initials="VT" userId="S::toon.vandeneynde_elia.be#ext#@entsoe00.onmicrosoft.com::1e1edd71-77c8-4056-8802-2b9d4491d0d1" providerId="AD"/>
  <p188:author id="{6E6043E6-0FBD-6698-351F-EFB2C775D527}" name="De Wachter Bruno" initials="BD" userId="S::FFD250@Belgrid.net::7b1ab458-fbd2-492a-8583-a107ae4c3d56" providerId="AD"/>
  <p188:author id="{3FBF1AF5-F286-214E-E632-A9BE8B1EE97F}" name="Fähndrich, Corinna" initials="FC" userId="S::corinna.faehndrich_amprion.net#ext#@entsoe00.onmicrosoft.com::6ba8d1ac-034e-4ffa-9436-eb235d81c3f9" providerId="AD"/>
  <p188:author id="{847CC3FE-4614-CE2A-995C-8BAE07962C3A}" name="Van Campenhout Steve" initials="SV" userId="S::HDE253@Belgrid.net::f1408855-cf60-49bb-934c-bccbeaee24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2"/>
    <a:srgbClr val="0F218B"/>
    <a:srgbClr val="00947F"/>
    <a:srgbClr val="0D218B"/>
    <a:srgbClr val="2154A5"/>
    <a:srgbClr val="737F85"/>
    <a:srgbClr val="0FB29A"/>
    <a:srgbClr val="015092"/>
    <a:srgbClr val="707F86"/>
    <a:srgbClr val="51A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65BEBE-57DA-4CD0-878A-8A0200DD7570}" v="53" dt="2026-09-30T10:30:15.185"/>
    <p1510:client id="{F3DF5476-0C96-5649-44AB-C44242BA683C}" v="2" dt="2026-09-30T14:49:14.193"/>
    <p1510:client id="{FCA337F5-EC9A-8B5F-F7F8-3973233DA8BD}" v="2" dt="2026-10-01T08:12:02.29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e Granli" userId="S::tore.granli_statnett.no#ext#@entsoe00.onmicrosoft.com::f759d3a6-9fb3-49a9-a871-a858425eae88" providerId="AD" clId="Web-{E3603968-6A6E-87B5-2418-F4DA329BA886}"/>
    <pc:docChg chg="modSld">
      <pc:chgData name="Tore Granli" userId="S::tore.granli_statnett.no#ext#@entsoe00.onmicrosoft.com::f759d3a6-9fb3-49a9-a871-a858425eae88" providerId="AD" clId="Web-{E3603968-6A6E-87B5-2418-F4DA329BA886}" dt="2026-09-17T05:29:13.630" v="0" actId="1076"/>
      <pc:docMkLst>
        <pc:docMk/>
      </pc:docMkLst>
    </pc:docChg>
  </pc:docChgLst>
  <pc:docChgLst>
    <pc:chgData name="Tore Granli" userId="S::tore.granli_statnett.no#ext#@entsoe00.onmicrosoft.com::f759d3a6-9fb3-49a9-a871-a858425eae88" providerId="AD" clId="Web-{FCA337F5-EC9A-8B5F-F7F8-3973233DA8BD}"/>
    <pc:docChg chg="modSld">
      <pc:chgData name="Tore Granli" userId="S::tore.granli_statnett.no#ext#@entsoe00.onmicrosoft.com::f759d3a6-9fb3-49a9-a871-a858425eae88" providerId="AD" clId="Web-{FCA337F5-EC9A-8B5F-F7F8-3973233DA8BD}" dt="2026-10-01T08:12:02.297" v="1" actId="1076"/>
      <pc:docMkLst>
        <pc:docMk/>
      </pc:docMkLst>
      <pc:sldChg chg="modSp">
        <pc:chgData name="Tore Granli" userId="S::tore.granli_statnett.no#ext#@entsoe00.onmicrosoft.com::f759d3a6-9fb3-49a9-a871-a858425eae88" providerId="AD" clId="Web-{FCA337F5-EC9A-8B5F-F7F8-3973233DA8BD}" dt="2026-10-01T08:12:02.297" v="1" actId="1076"/>
        <pc:sldMkLst>
          <pc:docMk/>
          <pc:sldMk cId="170229876" sldId="2147482982"/>
        </pc:sldMkLst>
        <pc:spChg chg="mod">
          <ac:chgData name="Tore Granli" userId="S::tore.granli_statnett.no#ext#@entsoe00.onmicrosoft.com::f759d3a6-9fb3-49a9-a871-a858425eae88" providerId="AD" clId="Web-{FCA337F5-EC9A-8B5F-F7F8-3973233DA8BD}" dt="2026-10-01T08:12:02.297" v="1" actId="1076"/>
          <ac:spMkLst>
            <pc:docMk/>
            <pc:sldMk cId="170229876" sldId="2147482982"/>
            <ac:spMk id="18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FCA337F5-EC9A-8B5F-F7F8-3973233DA8BD}" dt="2026-10-01T08:11:49.469" v="0" actId="1076"/>
          <ac:spMkLst>
            <pc:docMk/>
            <pc:sldMk cId="170229876" sldId="2147482982"/>
            <ac:spMk id="23" creationId="{00000000-0000-0000-0000-000000000000}"/>
          </ac:spMkLst>
        </pc:spChg>
      </pc:sldChg>
    </pc:docChg>
  </pc:docChgLst>
  <pc:docChgLst>
    <pc:chgData name="Tore Granli" userId="S::tore.granli_statnett.no#ext#@entsoe00.onmicrosoft.com::f759d3a6-9fb3-49a9-a871-a858425eae88" providerId="AD" clId="Web-{3A188DA4-9864-68D4-87D9-B787FE860EC9}"/>
    <pc:docChg chg="addSld modSld sldOrd">
      <pc:chgData name="Tore Granli" userId="S::tore.granli_statnett.no#ext#@entsoe00.onmicrosoft.com::f759d3a6-9fb3-49a9-a871-a858425eae88" providerId="AD" clId="Web-{3A188DA4-9864-68D4-87D9-B787FE860EC9}" dt="2026-09-24T06:57:21.188" v="116" actId="1076"/>
      <pc:docMkLst>
        <pc:docMk/>
      </pc:docMkLst>
      <pc:sldChg chg="modSp">
        <pc:chgData name="Tore Granli" userId="S::tore.granli_statnett.no#ext#@entsoe00.onmicrosoft.com::f759d3a6-9fb3-49a9-a871-a858425eae88" providerId="AD" clId="Web-{3A188DA4-9864-68D4-87D9-B787FE860EC9}" dt="2026-09-24T06:44:24.477" v="17" actId="20577"/>
        <pc:sldMkLst>
          <pc:docMk/>
          <pc:sldMk cId="3817452427" sldId="1755"/>
        </pc:sldMkLst>
        <pc:spChg chg="mod">
          <ac:chgData name="Tore Granli" userId="S::tore.granli_statnett.no#ext#@entsoe00.onmicrosoft.com::f759d3a6-9fb3-49a9-a871-a858425eae88" providerId="AD" clId="Web-{3A188DA4-9864-68D4-87D9-B787FE860EC9}" dt="2026-09-24T06:44:24.477" v="17" actId="20577"/>
          <ac:spMkLst>
            <pc:docMk/>
            <pc:sldMk cId="3817452427" sldId="1755"/>
            <ac:spMk id="81" creationId="{DF94632B-AEFB-24C3-AC89-2870141D821E}"/>
          </ac:spMkLst>
        </pc:spChg>
      </pc:sldChg>
      <pc:sldChg chg="modSp">
        <pc:chgData name="Tore Granli" userId="S::tore.granli_statnett.no#ext#@entsoe00.onmicrosoft.com::f759d3a6-9fb3-49a9-a871-a858425eae88" providerId="AD" clId="Web-{3A188DA4-9864-68D4-87D9-B787FE860EC9}" dt="2026-09-24T06:48:38.318" v="38" actId="20577"/>
        <pc:sldMkLst>
          <pc:docMk/>
          <pc:sldMk cId="118539455" sldId="2147482976"/>
        </pc:sldMkLst>
        <pc:spChg chg="mod">
          <ac:chgData name="Tore Granli" userId="S::tore.granli_statnett.no#ext#@entsoe00.onmicrosoft.com::f759d3a6-9fb3-49a9-a871-a858425eae88" providerId="AD" clId="Web-{3A188DA4-9864-68D4-87D9-B787FE860EC9}" dt="2026-09-24T06:48:38.318" v="38" actId="20577"/>
          <ac:spMkLst>
            <pc:docMk/>
            <pc:sldMk cId="118539455" sldId="2147482976"/>
            <ac:spMk id="2" creationId="{E6C167F1-DB2D-72BC-D3BC-C36483A398C2}"/>
          </ac:spMkLst>
        </pc:spChg>
      </pc:sldChg>
      <pc:sldChg chg="modSp">
        <pc:chgData name="Tore Granli" userId="S::tore.granli_statnett.no#ext#@entsoe00.onmicrosoft.com::f759d3a6-9fb3-49a9-a871-a858425eae88" providerId="AD" clId="Web-{3A188DA4-9864-68D4-87D9-B787FE860EC9}" dt="2026-09-24T06:45:54.085" v="30" actId="14100"/>
        <pc:sldMkLst>
          <pc:docMk/>
          <pc:sldMk cId="3024268155" sldId="2147482980"/>
        </pc:sldMkLst>
        <pc:spChg chg="mod">
          <ac:chgData name="Tore Granli" userId="S::tore.granli_statnett.no#ext#@entsoe00.onmicrosoft.com::f759d3a6-9fb3-49a9-a871-a858425eae88" providerId="AD" clId="Web-{3A188DA4-9864-68D4-87D9-B787FE860EC9}" dt="2026-09-24T06:45:31.023" v="23" actId="20577"/>
          <ac:spMkLst>
            <pc:docMk/>
            <pc:sldMk cId="3024268155" sldId="2147482980"/>
            <ac:spMk id="11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3A188DA4-9864-68D4-87D9-B787FE860EC9}" dt="2026-09-24T06:45:34.539" v="24" actId="1076"/>
          <ac:spMkLst>
            <pc:docMk/>
            <pc:sldMk cId="3024268155" sldId="2147482980"/>
            <ac:spMk id="21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3A188DA4-9864-68D4-87D9-B787FE860EC9}" dt="2026-09-24T06:45:38.710" v="25" actId="1076"/>
          <ac:spMkLst>
            <pc:docMk/>
            <pc:sldMk cId="3024268155" sldId="2147482980"/>
            <ac:spMk id="22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3A188DA4-9864-68D4-87D9-B787FE860EC9}" dt="2026-09-24T06:45:54.085" v="30" actId="14100"/>
          <ac:spMkLst>
            <pc:docMk/>
            <pc:sldMk cId="3024268155" sldId="2147482980"/>
            <ac:spMk id="23" creationId="{00000000-0000-0000-0000-000000000000}"/>
          </ac:spMkLst>
        </pc:spChg>
      </pc:sldChg>
      <pc:sldChg chg="modSp add ord">
        <pc:chgData name="Tore Granli" userId="S::tore.granli_statnett.no#ext#@entsoe00.onmicrosoft.com::f759d3a6-9fb3-49a9-a871-a858425eae88" providerId="AD" clId="Web-{3A188DA4-9864-68D4-87D9-B787FE860EC9}" dt="2026-09-24T06:57:21.188" v="116" actId="1076"/>
        <pc:sldMkLst>
          <pc:docMk/>
          <pc:sldMk cId="170229876" sldId="2147482982"/>
        </pc:sldMkLst>
        <pc:spChg chg="mod">
          <ac:chgData name="Tore Granli" userId="S::tore.granli_statnett.no#ext#@entsoe00.onmicrosoft.com::f759d3a6-9fb3-49a9-a871-a858425eae88" providerId="AD" clId="Web-{3A188DA4-9864-68D4-87D9-B787FE860EC9}" dt="2026-09-24T06:57:21.188" v="116" actId="1076"/>
          <ac:spMkLst>
            <pc:docMk/>
            <pc:sldMk cId="170229876" sldId="2147482982"/>
            <ac:spMk id="17" creationId="{00000000-0000-0000-0000-000000000000}"/>
          </ac:spMkLst>
        </pc:spChg>
      </pc:sldChg>
    </pc:docChg>
  </pc:docChgLst>
  <pc:docChgLst>
    <pc:chgData name="Tore Granli" userId="S::tore.granli_statnett.no#ext#@entsoe00.onmicrosoft.com::f759d3a6-9fb3-49a9-a871-a858425eae88" providerId="AD" clId="Web-{8272A83A-2CB4-1922-1188-CCF5D9799CAB}"/>
    <pc:docChg chg="addSld delSld modSld">
      <pc:chgData name="Tore Granli" userId="S::tore.granli_statnett.no#ext#@entsoe00.onmicrosoft.com::f759d3a6-9fb3-49a9-a871-a858425eae88" providerId="AD" clId="Web-{8272A83A-2CB4-1922-1188-CCF5D9799CAB}" dt="2026-09-18T07:44:44.314" v="48" actId="1076"/>
      <pc:docMkLst>
        <pc:docMk/>
      </pc:docMkLst>
      <pc:sldChg chg="addSp delSp modSp add mod modClrScheme chgLayout">
        <pc:chgData name="Tore Granli" userId="S::tore.granli_statnett.no#ext#@entsoe00.onmicrosoft.com::f759d3a6-9fb3-49a9-a871-a858425eae88" providerId="AD" clId="Web-{8272A83A-2CB4-1922-1188-CCF5D9799CAB}" dt="2026-09-18T07:42:15.986" v="14"/>
        <pc:sldMkLst>
          <pc:docMk/>
          <pc:sldMk cId="1290382796" sldId="2147482979"/>
        </pc:sldMkLst>
        <pc:spChg chg="mod ord">
          <ac:chgData name="Tore Granli" userId="S::tore.granli_statnett.no#ext#@entsoe00.onmicrosoft.com::f759d3a6-9fb3-49a9-a871-a858425eae88" providerId="AD" clId="Web-{8272A83A-2CB4-1922-1188-CCF5D9799CAB}" dt="2026-09-18T07:41:50.595" v="12"/>
          <ac:spMkLst>
            <pc:docMk/>
            <pc:sldMk cId="1290382796" sldId="2147482979"/>
            <ac:spMk id="25" creationId="{00000000-0000-0000-0000-000000000000}"/>
          </ac:spMkLst>
        </pc:spChg>
      </pc:sldChg>
      <pc:sldChg chg="addSp delSp modSp add mod modClrScheme chgLayout">
        <pc:chgData name="Tore Granli" userId="S::tore.granli_statnett.no#ext#@entsoe00.onmicrosoft.com::f759d3a6-9fb3-49a9-a871-a858425eae88" providerId="AD" clId="Web-{8272A83A-2CB4-1922-1188-CCF5D9799CAB}" dt="2026-09-18T07:44:44.314" v="48" actId="1076"/>
        <pc:sldMkLst>
          <pc:docMk/>
          <pc:sldMk cId="3024268155" sldId="2147482980"/>
        </pc:sldMkLst>
        <pc:spChg chg="mod">
          <ac:chgData name="Tore Granli" userId="S::tore.granli_statnett.no#ext#@entsoe00.onmicrosoft.com::f759d3a6-9fb3-49a9-a871-a858425eae88" providerId="AD" clId="Web-{8272A83A-2CB4-1922-1188-CCF5D9799CAB}" dt="2026-09-18T07:44:43.283" v="23" actId="1076"/>
          <ac:spMkLst>
            <pc:docMk/>
            <pc:sldMk cId="3024268155" sldId="2147482980"/>
            <ac:spMk id="2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330" v="24" actId="1076"/>
          <ac:spMkLst>
            <pc:docMk/>
            <pc:sldMk cId="3024268155" sldId="2147482980"/>
            <ac:spMk id="3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361" v="25" actId="1076"/>
          <ac:spMkLst>
            <pc:docMk/>
            <pc:sldMk cId="3024268155" sldId="2147482980"/>
            <ac:spMk id="4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392" v="26" actId="1076"/>
          <ac:spMkLst>
            <pc:docMk/>
            <pc:sldMk cId="3024268155" sldId="2147482980"/>
            <ac:spMk id="5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423" v="27" actId="1076"/>
          <ac:spMkLst>
            <pc:docMk/>
            <pc:sldMk cId="3024268155" sldId="2147482980"/>
            <ac:spMk id="6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455" v="28" actId="1076"/>
          <ac:spMkLst>
            <pc:docMk/>
            <pc:sldMk cId="3024268155" sldId="2147482980"/>
            <ac:spMk id="7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486" v="29" actId="1076"/>
          <ac:spMkLst>
            <pc:docMk/>
            <pc:sldMk cId="3024268155" sldId="2147482980"/>
            <ac:spMk id="8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517" v="30" actId="1076"/>
          <ac:spMkLst>
            <pc:docMk/>
            <pc:sldMk cId="3024268155" sldId="2147482980"/>
            <ac:spMk id="9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564" v="31" actId="1076"/>
          <ac:spMkLst>
            <pc:docMk/>
            <pc:sldMk cId="3024268155" sldId="2147482980"/>
            <ac:spMk id="10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627" v="32" actId="1076"/>
          <ac:spMkLst>
            <pc:docMk/>
            <pc:sldMk cId="3024268155" sldId="2147482980"/>
            <ac:spMk id="11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689" v="33" actId="1076"/>
          <ac:spMkLst>
            <pc:docMk/>
            <pc:sldMk cId="3024268155" sldId="2147482980"/>
            <ac:spMk id="12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720" v="34" actId="1076"/>
          <ac:spMkLst>
            <pc:docMk/>
            <pc:sldMk cId="3024268155" sldId="2147482980"/>
            <ac:spMk id="13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767" v="35" actId="1076"/>
          <ac:spMkLst>
            <pc:docMk/>
            <pc:sldMk cId="3024268155" sldId="2147482980"/>
            <ac:spMk id="14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814" v="36" actId="1076"/>
          <ac:spMkLst>
            <pc:docMk/>
            <pc:sldMk cId="3024268155" sldId="2147482980"/>
            <ac:spMk id="15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845" v="37" actId="1076"/>
          <ac:spMkLst>
            <pc:docMk/>
            <pc:sldMk cId="3024268155" sldId="2147482980"/>
            <ac:spMk id="16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877" v="38" actId="1076"/>
          <ac:spMkLst>
            <pc:docMk/>
            <pc:sldMk cId="3024268155" sldId="2147482980"/>
            <ac:spMk id="17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908" v="39" actId="1076"/>
          <ac:spMkLst>
            <pc:docMk/>
            <pc:sldMk cId="3024268155" sldId="2147482980"/>
            <ac:spMk id="18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3.955" v="40" actId="1076"/>
          <ac:spMkLst>
            <pc:docMk/>
            <pc:sldMk cId="3024268155" sldId="2147482980"/>
            <ac:spMk id="19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002" v="41" actId="1076"/>
          <ac:spMkLst>
            <pc:docMk/>
            <pc:sldMk cId="3024268155" sldId="2147482980"/>
            <ac:spMk id="20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048" v="42" actId="1076"/>
          <ac:spMkLst>
            <pc:docMk/>
            <pc:sldMk cId="3024268155" sldId="2147482980"/>
            <ac:spMk id="21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080" v="43" actId="1076"/>
          <ac:spMkLst>
            <pc:docMk/>
            <pc:sldMk cId="3024268155" sldId="2147482980"/>
            <ac:spMk id="22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111" v="44" actId="1076"/>
          <ac:spMkLst>
            <pc:docMk/>
            <pc:sldMk cId="3024268155" sldId="2147482980"/>
            <ac:spMk id="23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173" v="45" actId="1076"/>
          <ac:spMkLst>
            <pc:docMk/>
            <pc:sldMk cId="3024268155" sldId="2147482980"/>
            <ac:spMk id="24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205" v="46" actId="1076"/>
          <ac:spMkLst>
            <pc:docMk/>
            <pc:sldMk cId="3024268155" sldId="2147482980"/>
            <ac:spMk id="25" creationId="{00000000-0000-0000-0000-000000000000}"/>
          </ac:spMkLst>
        </pc:spChg>
        <pc:spChg chg="mod">
          <ac:chgData name="Tore Granli" userId="S::tore.granli_statnett.no#ext#@entsoe00.onmicrosoft.com::f759d3a6-9fb3-49a9-a871-a858425eae88" providerId="AD" clId="Web-{8272A83A-2CB4-1922-1188-CCF5D9799CAB}" dt="2026-09-18T07:44:44.236" v="47" actId="1076"/>
          <ac:spMkLst>
            <pc:docMk/>
            <pc:sldMk cId="3024268155" sldId="2147482980"/>
            <ac:spMk id="26" creationId="{00000000-0000-0000-0000-000000000000}"/>
          </ac:spMkLst>
        </pc:spChg>
        <pc:spChg chg="mod ord">
          <ac:chgData name="Tore Granli" userId="S::tore.granli_statnett.no#ext#@entsoe00.onmicrosoft.com::f759d3a6-9fb3-49a9-a871-a858425eae88" providerId="AD" clId="Web-{8272A83A-2CB4-1922-1188-CCF5D9799CAB}" dt="2026-09-18T07:44:44.314" v="48" actId="1076"/>
          <ac:spMkLst>
            <pc:docMk/>
            <pc:sldMk cId="3024268155" sldId="2147482980"/>
            <ac:spMk id="27" creationId="{00000000-0000-0000-0000-000000000000}"/>
          </ac:spMkLst>
        </pc:spChg>
      </pc:sldChg>
    </pc:docChg>
  </pc:docChgLst>
  <pc:docChgLst>
    <pc:chgData name="Tore Granli" userId="d9e72ea4-0f1d-4c6b-9edb-4a0aa716be1b" providerId="ADAL" clId="{2DB219A7-8AFA-4977-B942-45B11B225D0E}"/>
    <pc:docChg chg="undo custSel addSld delSld modSld">
      <pc:chgData name="Tore Granli" userId="d9e72ea4-0f1d-4c6b-9edb-4a0aa716be1b" providerId="ADAL" clId="{2DB219A7-8AFA-4977-B942-45B11B225D0E}" dt="2026-09-14T09:54:35.027" v="786" actId="1076"/>
      <pc:docMkLst>
        <pc:docMk/>
      </pc:docMkLst>
    </pc:docChg>
  </pc:docChgLst>
  <pc:docChgLst>
    <pc:chgData name="Werwińska Alicja" userId="S::alicja.werwinska_pse.pl#ext#@entsoe00.onmicrosoft.com::769c47c7-6dc5-434b-9dfc-c3709f53e675" providerId="AD" clId="Web-{0F08970E-F88D-761F-299A-1D0CB5B59DD1}"/>
    <pc:docChg chg="modSld">
      <pc:chgData name="Werwińska Alicja" userId="S::alicja.werwinska_pse.pl#ext#@entsoe00.onmicrosoft.com::769c47c7-6dc5-434b-9dfc-c3709f53e675" providerId="AD" clId="Web-{0F08970E-F88D-761F-299A-1D0CB5B59DD1}" dt="2026-09-17T07:19:35.546" v="1" actId="1076"/>
      <pc:docMkLst>
        <pc:docMk/>
      </pc:docMkLst>
      <pc:sldChg chg="modSp">
        <pc:chgData name="Werwińska Alicja" userId="S::alicja.werwinska_pse.pl#ext#@entsoe00.onmicrosoft.com::769c47c7-6dc5-434b-9dfc-c3709f53e675" providerId="AD" clId="Web-{0F08970E-F88D-761F-299A-1D0CB5B59DD1}" dt="2026-09-17T07:19:35.546" v="1" actId="1076"/>
        <pc:sldMkLst>
          <pc:docMk/>
          <pc:sldMk cId="3316136209" sldId="1754"/>
        </pc:sldMkLst>
        <pc:spChg chg="mod">
          <ac:chgData name="Werwińska Alicja" userId="S::alicja.werwinska_pse.pl#ext#@entsoe00.onmicrosoft.com::769c47c7-6dc5-434b-9dfc-c3709f53e675" providerId="AD" clId="Web-{0F08970E-F88D-761F-299A-1D0CB5B59DD1}" dt="2026-09-17T07:19:35.546" v="1" actId="1076"/>
          <ac:spMkLst>
            <pc:docMk/>
            <pc:sldMk cId="3316136209" sldId="1754"/>
            <ac:spMk id="15" creationId="{E5458906-3DB8-8348-42AA-226CADC14D63}"/>
          </ac:spMkLst>
        </pc:spChg>
        <pc:spChg chg="mod">
          <ac:chgData name="Werwińska Alicja" userId="S::alicja.werwinska_pse.pl#ext#@entsoe00.onmicrosoft.com::769c47c7-6dc5-434b-9dfc-c3709f53e675" providerId="AD" clId="Web-{0F08970E-F88D-761F-299A-1D0CB5B59DD1}" dt="2026-09-17T07:19:29.640" v="0" actId="1076"/>
          <ac:spMkLst>
            <pc:docMk/>
            <pc:sldMk cId="3316136209" sldId="1754"/>
            <ac:spMk id="21" creationId="{4D03973D-054D-22FB-3BBC-F666CD75369B}"/>
          </ac:spMkLst>
        </pc:spChg>
      </pc:sldChg>
    </pc:docChg>
  </pc:docChgLst>
  <pc:docChgLst>
    <pc:chgData name="Ludivine Marcenac" userId="c404ed9b-f53f-423f-91fc-0a66ae4dbdf7" providerId="ADAL" clId="{237CFDD5-C9BE-4A70-8BE3-CE72B2AE17D4}"/>
    <pc:docChg chg="undo custSel delSld modSld">
      <pc:chgData name="Ludivine Marcenac" userId="c404ed9b-f53f-423f-91fc-0a66ae4dbdf7" providerId="ADAL" clId="{237CFDD5-C9BE-4A70-8BE3-CE72B2AE17D4}" dt="2026-09-30T10:30:15.185" v="523" actId="14100"/>
      <pc:docMkLst>
        <pc:docMk/>
      </pc:docMkLst>
      <pc:sldChg chg="modSp mod">
        <pc:chgData name="Ludivine Marcenac" userId="c404ed9b-f53f-423f-91fc-0a66ae4dbdf7" providerId="ADAL" clId="{237CFDD5-C9BE-4A70-8BE3-CE72B2AE17D4}" dt="2026-09-23T11:17:04.212" v="242" actId="790"/>
        <pc:sldMkLst>
          <pc:docMk/>
          <pc:sldMk cId="1101995867" sldId="319"/>
        </pc:sldMkLst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101995867" sldId="319"/>
            <ac:spMk id="4" creationId="{A49545F9-9B43-4023-8E92-F085547A1B68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101995867" sldId="319"/>
            <ac:spMk id="5" creationId="{4E7C4711-2AFC-4521-8363-A45646435B82}"/>
          </ac:spMkLst>
        </pc:spChg>
      </pc:sldChg>
      <pc:sldChg chg="modSp mod">
        <pc:chgData name="Ludivine Marcenac" userId="c404ed9b-f53f-423f-91fc-0a66ae4dbdf7" providerId="ADAL" clId="{237CFDD5-C9BE-4A70-8BE3-CE72B2AE17D4}" dt="2026-09-23T11:17:04.212" v="242" actId="790"/>
        <pc:sldMkLst>
          <pc:docMk/>
          <pc:sldMk cId="3316136209" sldId="1754"/>
        </pc:sldMkLst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2" creationId="{92C52361-B05B-2B13-596B-526EFBC9B35D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14" creationId="{0D0FB6B3-EFEC-995E-C079-4E29C7DF004F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15" creationId="{E5458906-3DB8-8348-42AA-226CADC14D63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17" creationId="{88717C50-5C8D-1FB6-A86A-D5E1261C869C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18" creationId="{28008581-28A5-B8D3-C7E6-D53321B05AD7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20" creationId="{63E4E7A8-473E-AFC0-01A4-E068A9976B1F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316136209" sldId="1754"/>
            <ac:spMk id="21" creationId="{4D03973D-054D-22FB-3BBC-F666CD75369B}"/>
          </ac:spMkLst>
        </pc:spChg>
        <pc:graphicFrameChg chg="modGraphic">
          <ac:chgData name="Ludivine Marcenac" userId="c404ed9b-f53f-423f-91fc-0a66ae4dbdf7" providerId="ADAL" clId="{237CFDD5-C9BE-4A70-8BE3-CE72B2AE17D4}" dt="2026-09-23T11:17:04.212" v="242" actId="790"/>
          <ac:graphicFrameMkLst>
            <pc:docMk/>
            <pc:sldMk cId="3316136209" sldId="1754"/>
            <ac:graphicFrameMk id="10" creationId="{7C6C5B9A-FB85-7F7E-3793-7C1B22DC3079}"/>
          </ac:graphicFrameMkLst>
        </pc:graphicFrameChg>
        <pc:graphicFrameChg chg="modGraphic">
          <ac:chgData name="Ludivine Marcenac" userId="c404ed9b-f53f-423f-91fc-0a66ae4dbdf7" providerId="ADAL" clId="{237CFDD5-C9BE-4A70-8BE3-CE72B2AE17D4}" dt="2026-09-23T11:17:04.212" v="242" actId="790"/>
          <ac:graphicFrameMkLst>
            <pc:docMk/>
            <pc:sldMk cId="3316136209" sldId="1754"/>
            <ac:graphicFrameMk id="11" creationId="{51AA52CD-AC96-EACC-AE08-483DD790E1E7}"/>
          </ac:graphicFrameMkLst>
        </pc:graphicFrameChg>
        <pc:graphicFrameChg chg="modGraphic">
          <ac:chgData name="Ludivine Marcenac" userId="c404ed9b-f53f-423f-91fc-0a66ae4dbdf7" providerId="ADAL" clId="{237CFDD5-C9BE-4A70-8BE3-CE72B2AE17D4}" dt="2026-09-23T11:17:04.212" v="242" actId="790"/>
          <ac:graphicFrameMkLst>
            <pc:docMk/>
            <pc:sldMk cId="3316136209" sldId="1754"/>
            <ac:graphicFrameMk id="12" creationId="{5929CABA-3ECF-7F8C-9587-CA0011F82CD7}"/>
          </ac:graphicFrameMkLst>
        </pc:graphicFrameChg>
      </pc:sldChg>
      <pc:sldChg chg="addSp modSp mod modCm">
        <pc:chgData name="Ludivine Marcenac" userId="c404ed9b-f53f-423f-91fc-0a66ae4dbdf7" providerId="ADAL" clId="{237CFDD5-C9BE-4A70-8BE3-CE72B2AE17D4}" dt="2026-09-23T11:30:16.659" v="475" actId="208"/>
        <pc:sldMkLst>
          <pc:docMk/>
          <pc:sldMk cId="3817452427" sldId="1755"/>
        </pc:sldMkLst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2" creationId="{F30F4134-B64E-40D8-B72D-054E52A2E20F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3" creationId="{3307D641-86AB-6C59-79AC-8FC778B0EBCD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4" creationId="{599749F6-35BE-BA19-B050-0E01C703B6BA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8" creationId="{96696F0F-0D4C-E950-A6DB-C771E50A1553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13" creationId="{45A57694-048A-D390-AE92-E905DCF002A5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14" creationId="{C09178AA-9008-1595-2F12-3DFCD66978C9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15" creationId="{BEA9FBD7-A787-BB1E-F67F-94B096D967FB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16" creationId="{76623BAE-CA04-EF03-DEE2-38267747BAA4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17" creationId="{499AE038-3C90-98C5-396B-E873FD55C7E5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19" creationId="{17C7DEBA-33E6-AE21-2616-5AE963BEC590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20" creationId="{A628322B-00DA-C92F-03A6-096E89D245F5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21" creationId="{2696D96F-EB11-EB52-181F-495439603FB9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23" creationId="{5BEF23DD-CA84-9443-DA1C-0A0CD735D347}"/>
          </ac:spMkLst>
        </pc:spChg>
        <pc:spChg chg="add mod">
          <ac:chgData name="Ludivine Marcenac" userId="c404ed9b-f53f-423f-91fc-0a66ae4dbdf7" providerId="ADAL" clId="{237CFDD5-C9BE-4A70-8BE3-CE72B2AE17D4}" dt="2026-09-23T11:30:16.659" v="475" actId="208"/>
          <ac:spMkLst>
            <pc:docMk/>
            <pc:sldMk cId="3817452427" sldId="1755"/>
            <ac:spMk id="25" creationId="{3865C1F4-8B62-918E-C1D6-329515F0C393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78" creationId="{7F72200E-9C71-028D-E32E-67ECF1B45E2C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81" creationId="{DF94632B-AEFB-24C3-AC89-2870141D821E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90" creationId="{480AEEE3-8F74-9371-0979-96F44405D860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817452427" sldId="1755"/>
            <ac:spMk id="91" creationId="{5E327E9A-F621-A305-D1C3-D69443C45171}"/>
          </ac:spMkLst>
        </pc:spChg>
        <pc:grpChg chg="mod">
          <ac:chgData name="Ludivine Marcenac" userId="c404ed9b-f53f-423f-91fc-0a66ae4dbdf7" providerId="ADAL" clId="{237CFDD5-C9BE-4A70-8BE3-CE72B2AE17D4}" dt="2026-09-23T11:30:06.329" v="474" actId="1076"/>
          <ac:grpSpMkLst>
            <pc:docMk/>
            <pc:sldMk cId="3817452427" sldId="1755"/>
            <ac:grpSpMk id="5" creationId="{A3693DB0-93B5-867A-77C3-7894A877E178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udivine Marcenac" userId="c404ed9b-f53f-423f-91fc-0a66ae4dbdf7" providerId="ADAL" clId="{237CFDD5-C9BE-4A70-8BE3-CE72B2AE17D4}" dt="2026-09-17T10:18:08.620" v="43" actId="6549"/>
              <pc2:cmMkLst xmlns:pc2="http://schemas.microsoft.com/office/powerpoint/2019/9/main/command">
                <pc:docMk/>
                <pc:sldMk cId="3817452427" sldId="1755"/>
                <pc2:cmMk id="{9198D753-80DE-44CC-90CB-B769FCB38C69}"/>
              </pc2:cmMkLst>
            </pc226:cmChg>
          </p:ext>
        </pc:extLst>
      </pc:sldChg>
      <pc:sldChg chg="delSp modSp mod">
        <pc:chgData name="Ludivine Marcenac" userId="c404ed9b-f53f-423f-91fc-0a66ae4dbdf7" providerId="ADAL" clId="{237CFDD5-C9BE-4A70-8BE3-CE72B2AE17D4}" dt="2026-09-23T11:17:04.212" v="242" actId="790"/>
        <pc:sldMkLst>
          <pc:docMk/>
          <pc:sldMk cId="3644925655" sldId="2147479427"/>
        </pc:sldMkLst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3644925655" sldId="2147479427"/>
            <ac:spMk id="5" creationId="{E648B056-CD9E-C1C7-85CD-998106614FD4}"/>
          </ac:spMkLst>
        </pc:spChg>
        <pc:graphicFrameChg chg="modGraphic">
          <ac:chgData name="Ludivine Marcenac" userId="c404ed9b-f53f-423f-91fc-0a66ae4dbdf7" providerId="ADAL" clId="{237CFDD5-C9BE-4A70-8BE3-CE72B2AE17D4}" dt="2026-09-23T11:17:04.212" v="242" actId="790"/>
          <ac:graphicFrameMkLst>
            <pc:docMk/>
            <pc:sldMk cId="3644925655" sldId="2147479427"/>
            <ac:graphicFrameMk id="4" creationId="{5ECC1D06-2396-E313-D207-22EEEF687163}"/>
          </ac:graphicFrameMkLst>
        </pc:graphicFrameChg>
        <pc:graphicFrameChg chg="modGraphic">
          <ac:chgData name="Ludivine Marcenac" userId="c404ed9b-f53f-423f-91fc-0a66ae4dbdf7" providerId="ADAL" clId="{237CFDD5-C9BE-4A70-8BE3-CE72B2AE17D4}" dt="2026-09-23T11:17:04.212" v="242" actId="790"/>
          <ac:graphicFrameMkLst>
            <pc:docMk/>
            <pc:sldMk cId="3644925655" sldId="2147479427"/>
            <ac:graphicFrameMk id="8" creationId="{36A9FB01-FA1F-7AE8-092E-C1EA0E36BFD8}"/>
          </ac:graphicFrameMkLst>
        </pc:graphicFrameChg>
      </pc:sldChg>
      <pc:sldChg chg="modSp mod">
        <pc:chgData name="Ludivine Marcenac" userId="c404ed9b-f53f-423f-91fc-0a66ae4dbdf7" providerId="ADAL" clId="{237CFDD5-C9BE-4A70-8BE3-CE72B2AE17D4}" dt="2026-09-23T11:17:04.212" v="242" actId="790"/>
        <pc:sldMkLst>
          <pc:docMk/>
          <pc:sldMk cId="118539455" sldId="2147482976"/>
        </pc:sldMkLst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18539455" sldId="2147482976"/>
            <ac:spMk id="2" creationId="{E6C167F1-DB2D-72BC-D3BC-C36483A398C2}"/>
          </ac:spMkLst>
        </pc:spChg>
      </pc:sldChg>
      <pc:sldChg chg="addSp delSp modSp mod modClrScheme chgLayout modNotesTx">
        <pc:chgData name="Ludivine Marcenac" userId="c404ed9b-f53f-423f-91fc-0a66ae4dbdf7" providerId="ADAL" clId="{237CFDD5-C9BE-4A70-8BE3-CE72B2AE17D4}" dt="2026-09-28T10:19:54.006" v="487" actId="20577"/>
        <pc:sldMkLst>
          <pc:docMk/>
          <pc:sldMk cId="1290382796" sldId="2147482979"/>
        </pc:sldMkLst>
        <pc:spChg chg="mod">
          <ac:chgData name="Ludivine Marcenac" userId="c404ed9b-f53f-423f-91fc-0a66ae4dbdf7" providerId="ADAL" clId="{237CFDD5-C9BE-4A70-8BE3-CE72B2AE17D4}" dt="2026-09-23T11:15:43.215" v="203" actId="1035"/>
          <ac:spMkLst>
            <pc:docMk/>
            <pc:sldMk cId="1290382796" sldId="2147482979"/>
            <ac:spMk id="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5:43.215" v="203" actId="1035"/>
          <ac:spMkLst>
            <pc:docMk/>
            <pc:sldMk cId="1290382796" sldId="2147482979"/>
            <ac:spMk id="3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31.895" v="250" actId="14100"/>
          <ac:spMkLst>
            <pc:docMk/>
            <pc:sldMk cId="1290382796" sldId="2147482979"/>
            <ac:spMk id="4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05:33.370" v="89" actId="255"/>
          <ac:spMkLst>
            <pc:docMk/>
            <pc:sldMk cId="1290382796" sldId="2147482979"/>
            <ac:spMk id="6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05:33.370" v="89" actId="255"/>
          <ac:spMkLst>
            <pc:docMk/>
            <pc:sldMk cId="1290382796" sldId="2147482979"/>
            <ac:spMk id="7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8" creationId="{00000000-0000-0000-0000-000000000000}"/>
          </ac:spMkLst>
        </pc:spChg>
        <pc:spChg chg="add del mod">
          <ac:chgData name="Ludivine Marcenac" userId="c404ed9b-f53f-423f-91fc-0a66ae4dbdf7" providerId="ADAL" clId="{237CFDD5-C9BE-4A70-8BE3-CE72B2AE17D4}" dt="2026-09-23T11:17:29.055" v="249" actId="14100"/>
          <ac:spMkLst>
            <pc:docMk/>
            <pc:sldMk cId="1290382796" sldId="2147482979"/>
            <ac:spMk id="9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10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1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05:33.370" v="89" actId="255"/>
          <ac:spMkLst>
            <pc:docMk/>
            <pc:sldMk cId="1290382796" sldId="2147482979"/>
            <ac:spMk id="13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10.299" v="244" actId="313"/>
          <ac:spMkLst>
            <pc:docMk/>
            <pc:sldMk cId="1290382796" sldId="2147482979"/>
            <ac:spMk id="14" creationId="{00000000-0000-0000-0000-000000000000}"/>
          </ac:spMkLst>
        </pc:spChg>
        <pc:spChg chg="add mod ord">
          <ac:chgData name="Ludivine Marcenac" userId="c404ed9b-f53f-423f-91fc-0a66ae4dbdf7" providerId="ADAL" clId="{237CFDD5-C9BE-4A70-8BE3-CE72B2AE17D4}" dt="2026-09-23T11:15:07.449" v="145" actId="20577"/>
          <ac:spMkLst>
            <pc:docMk/>
            <pc:sldMk cId="1290382796" sldId="2147482979"/>
            <ac:spMk id="15" creationId="{DA233487-C856-CC35-E4A7-2BD7D85FCB6E}"/>
          </ac:spMkLst>
        </pc:spChg>
        <pc:spChg chg="mod">
          <ac:chgData name="Ludivine Marcenac" userId="c404ed9b-f53f-423f-91fc-0a66ae4dbdf7" providerId="ADAL" clId="{237CFDD5-C9BE-4A70-8BE3-CE72B2AE17D4}" dt="2026-09-23T11:16:08.602" v="235" actId="1035"/>
          <ac:spMkLst>
            <pc:docMk/>
            <pc:sldMk cId="1290382796" sldId="2147482979"/>
            <ac:spMk id="16" creationId="{00000000-0000-0000-0000-000000000000}"/>
          </ac:spMkLst>
        </pc:spChg>
        <pc:spChg chg="add mod or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17" creationId="{F162613F-6130-DB4D-FBBA-22416E53A7A1}"/>
          </ac:spMkLst>
        </pc:spChg>
        <pc:spChg chg="mo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19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7:38.101" v="252" actId="27636"/>
          <ac:spMkLst>
            <pc:docMk/>
            <pc:sldMk cId="1290382796" sldId="2147482979"/>
            <ac:spMk id="20" creationId="{00000000-0000-0000-0000-000000000000}"/>
          </ac:spMkLst>
        </pc:spChg>
        <pc:spChg chg="mod ord">
          <ac:chgData name="Ludivine Marcenac" userId="c404ed9b-f53f-423f-91fc-0a66ae4dbdf7" providerId="ADAL" clId="{237CFDD5-C9BE-4A70-8BE3-CE72B2AE17D4}" dt="2026-09-23T11:17:04.212" v="242" actId="790"/>
          <ac:spMkLst>
            <pc:docMk/>
            <pc:sldMk cId="1290382796" sldId="2147482979"/>
            <ac:spMk id="25" creationId="{00000000-0000-0000-0000-000000000000}"/>
          </ac:spMkLst>
        </pc:spChg>
        <pc:grpChg chg="mod">
          <ac:chgData name="Ludivine Marcenac" userId="c404ed9b-f53f-423f-91fc-0a66ae4dbdf7" providerId="ADAL" clId="{237CFDD5-C9BE-4A70-8BE3-CE72B2AE17D4}" dt="2026-09-23T11:17:47.465" v="262" actId="1036"/>
          <ac:grpSpMkLst>
            <pc:docMk/>
            <pc:sldMk cId="1290382796" sldId="2147482979"/>
            <ac:grpSpMk id="21" creationId="{D5D3195B-A80E-86C9-2499-AF3360972FD8}"/>
          </ac:grpSpMkLst>
        </pc:grpChg>
      </pc:sldChg>
      <pc:sldChg chg="addSp delSp modSp mod modClrScheme chgLayout">
        <pc:chgData name="Ludivine Marcenac" userId="c404ed9b-f53f-423f-91fc-0a66ae4dbdf7" providerId="ADAL" clId="{237CFDD5-C9BE-4A70-8BE3-CE72B2AE17D4}" dt="2026-09-23T11:25:43.463" v="472" actId="1036"/>
        <pc:sldMkLst>
          <pc:docMk/>
          <pc:sldMk cId="3024268155" sldId="2147482980"/>
        </pc:sldMkLst>
        <pc:spChg chg="mod">
          <ac:chgData name="Ludivine Marcenac" userId="c404ed9b-f53f-423f-91fc-0a66ae4dbdf7" providerId="ADAL" clId="{237CFDD5-C9BE-4A70-8BE3-CE72B2AE17D4}" dt="2026-09-23T11:19:15.377" v="333" actId="27636"/>
          <ac:spMkLst>
            <pc:docMk/>
            <pc:sldMk cId="3024268155" sldId="2147482980"/>
            <ac:spMk id="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19:27.445" v="336" actId="21"/>
          <ac:spMkLst>
            <pc:docMk/>
            <pc:sldMk cId="3024268155" sldId="2147482980"/>
            <ac:spMk id="3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01.089" v="425" actId="14100"/>
          <ac:spMkLst>
            <pc:docMk/>
            <pc:sldMk cId="3024268155" sldId="2147482980"/>
            <ac:spMk id="4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0:31.112" v="375" actId="14100"/>
          <ac:spMkLst>
            <pc:docMk/>
            <pc:sldMk cId="3024268155" sldId="2147482980"/>
            <ac:spMk id="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0:34.407" v="376" actId="1076"/>
          <ac:spMkLst>
            <pc:docMk/>
            <pc:sldMk cId="3024268155" sldId="2147482980"/>
            <ac:spMk id="6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2:49.136" v="422" actId="14100"/>
          <ac:spMkLst>
            <pc:docMk/>
            <pc:sldMk cId="3024268155" sldId="2147482980"/>
            <ac:spMk id="7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2:42.064" v="421" actId="14100"/>
          <ac:spMkLst>
            <pc:docMk/>
            <pc:sldMk cId="3024268155" sldId="2147482980"/>
            <ac:spMk id="8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2:19.009" v="417" actId="14100"/>
          <ac:spMkLst>
            <pc:docMk/>
            <pc:sldMk cId="3024268155" sldId="2147482980"/>
            <ac:spMk id="9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2:27.572" v="419" actId="14100"/>
          <ac:spMkLst>
            <pc:docMk/>
            <pc:sldMk cId="3024268155" sldId="2147482980"/>
            <ac:spMk id="10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57.199" v="446" actId="1035"/>
          <ac:spMkLst>
            <pc:docMk/>
            <pc:sldMk cId="3024268155" sldId="2147482980"/>
            <ac:spMk id="11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45.064" v="440" actId="14100"/>
          <ac:spMkLst>
            <pc:docMk/>
            <pc:sldMk cId="3024268155" sldId="2147482980"/>
            <ac:spMk id="1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50.944" v="442" actId="14100"/>
          <ac:spMkLst>
            <pc:docMk/>
            <pc:sldMk cId="3024268155" sldId="2147482980"/>
            <ac:spMk id="13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11.416" v="427" actId="1076"/>
          <ac:spMkLst>
            <pc:docMk/>
            <pc:sldMk cId="3024268155" sldId="2147482980"/>
            <ac:spMk id="14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22.832" v="430" actId="14100"/>
          <ac:spMkLst>
            <pc:docMk/>
            <pc:sldMk cId="3024268155" sldId="2147482980"/>
            <ac:spMk id="1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4:28.639" v="451" actId="14100"/>
          <ac:spMkLst>
            <pc:docMk/>
            <pc:sldMk cId="3024268155" sldId="2147482980"/>
            <ac:spMk id="16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4:34.849" v="453" actId="14100"/>
          <ac:spMkLst>
            <pc:docMk/>
            <pc:sldMk cId="3024268155" sldId="2147482980"/>
            <ac:spMk id="17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3:33.474" v="438" actId="1036"/>
          <ac:spMkLst>
            <pc:docMk/>
            <pc:sldMk cId="3024268155" sldId="2147482980"/>
            <ac:spMk id="18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4:20.409" v="449" actId="14100"/>
          <ac:spMkLst>
            <pc:docMk/>
            <pc:sldMk cId="3024268155" sldId="2147482980"/>
            <ac:spMk id="19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5:16.814" v="457" actId="255"/>
          <ac:spMkLst>
            <pc:docMk/>
            <pc:sldMk cId="3024268155" sldId="2147482980"/>
            <ac:spMk id="21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4:49.160" v="454" actId="1076"/>
          <ac:spMkLst>
            <pc:docMk/>
            <pc:sldMk cId="3024268155" sldId="2147482980"/>
            <ac:spMk id="2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5:08.285" v="456" actId="255"/>
          <ac:spMkLst>
            <pc:docMk/>
            <pc:sldMk cId="3024268155" sldId="2147482980"/>
            <ac:spMk id="23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5:43.463" v="472" actId="1036"/>
          <ac:spMkLst>
            <pc:docMk/>
            <pc:sldMk cId="3024268155" sldId="2147482980"/>
            <ac:spMk id="24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5:43.463" v="472" actId="1036"/>
          <ac:spMkLst>
            <pc:docMk/>
            <pc:sldMk cId="3024268155" sldId="2147482980"/>
            <ac:spMk id="2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3T11:25:43.463" v="472" actId="1036"/>
          <ac:spMkLst>
            <pc:docMk/>
            <pc:sldMk cId="3024268155" sldId="2147482980"/>
            <ac:spMk id="26" creationId="{00000000-0000-0000-0000-000000000000}"/>
          </ac:spMkLst>
        </pc:spChg>
        <pc:spChg chg="mod ord">
          <ac:chgData name="Ludivine Marcenac" userId="c404ed9b-f53f-423f-91fc-0a66ae4dbdf7" providerId="ADAL" clId="{237CFDD5-C9BE-4A70-8BE3-CE72B2AE17D4}" dt="2026-09-23T11:18:05.786" v="263" actId="700"/>
          <ac:spMkLst>
            <pc:docMk/>
            <pc:sldMk cId="3024268155" sldId="2147482980"/>
            <ac:spMk id="27" creationId="{00000000-0000-0000-0000-000000000000}"/>
          </ac:spMkLst>
        </pc:spChg>
        <pc:spChg chg="add mod ord">
          <ac:chgData name="Ludivine Marcenac" userId="c404ed9b-f53f-423f-91fc-0a66ae4dbdf7" providerId="ADAL" clId="{237CFDD5-C9BE-4A70-8BE3-CE72B2AE17D4}" dt="2026-09-23T11:19:21.003" v="335" actId="20577"/>
          <ac:spMkLst>
            <pc:docMk/>
            <pc:sldMk cId="3024268155" sldId="2147482980"/>
            <ac:spMk id="28" creationId="{A4549B24-D3EC-CFBC-0AE6-EF0A66631F05}"/>
          </ac:spMkLst>
        </pc:spChg>
        <pc:spChg chg="add mod ord">
          <ac:chgData name="Ludivine Marcenac" userId="c404ed9b-f53f-423f-91fc-0a66ae4dbdf7" providerId="ADAL" clId="{237CFDD5-C9BE-4A70-8BE3-CE72B2AE17D4}" dt="2026-09-23T11:19:35.249" v="339" actId="20577"/>
          <ac:spMkLst>
            <pc:docMk/>
            <pc:sldMk cId="3024268155" sldId="2147482980"/>
            <ac:spMk id="29" creationId="{BED9DEAE-C608-4C26-0B87-5212622271C9}"/>
          </ac:spMkLst>
        </pc:spChg>
      </pc:sldChg>
      <pc:sldChg chg="addSp delSp modSp mod modClrScheme addCm delCm modCm chgLayout">
        <pc:chgData name="Ludivine Marcenac" userId="c404ed9b-f53f-423f-91fc-0a66ae4dbdf7" providerId="ADAL" clId="{237CFDD5-C9BE-4A70-8BE3-CE72B2AE17D4}" dt="2026-09-30T10:30:15.185" v="523" actId="14100"/>
        <pc:sldMkLst>
          <pc:docMk/>
          <pc:sldMk cId="170229876" sldId="2147482982"/>
        </pc:sldMkLst>
        <pc:spChg chg="mod">
          <ac:chgData name="Ludivine Marcenac" userId="c404ed9b-f53f-423f-91fc-0a66ae4dbdf7" providerId="ADAL" clId="{237CFDD5-C9BE-4A70-8BE3-CE72B2AE17D4}" dt="2026-09-30T10:27:45.676" v="491" actId="1076"/>
          <ac:spMkLst>
            <pc:docMk/>
            <pc:sldMk cId="170229876" sldId="2147482982"/>
            <ac:spMk id="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30T10:28:17.626" v="494" actId="207"/>
          <ac:spMkLst>
            <pc:docMk/>
            <pc:sldMk cId="170229876" sldId="2147482982"/>
            <ac:spMk id="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8T10:15:36.763" v="478"/>
          <ac:spMkLst>
            <pc:docMk/>
            <pc:sldMk cId="170229876" sldId="2147482982"/>
            <ac:spMk id="18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8T10:16:12.571" v="484" actId="1076"/>
          <ac:spMkLst>
            <pc:docMk/>
            <pc:sldMk cId="170229876" sldId="2147482982"/>
            <ac:spMk id="25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8T10:16:27.994" v="486" actId="1076"/>
          <ac:spMkLst>
            <pc:docMk/>
            <pc:sldMk cId="170229876" sldId="2147482982"/>
            <ac:spMk id="27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8T10:16:21.344" v="485" actId="1076"/>
          <ac:spMkLst>
            <pc:docMk/>
            <pc:sldMk cId="170229876" sldId="2147482982"/>
            <ac:spMk id="29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28T10:15:57.885" v="482" actId="1076"/>
          <ac:spMkLst>
            <pc:docMk/>
            <pc:sldMk cId="170229876" sldId="2147482982"/>
            <ac:spMk id="31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30T10:30:15.185" v="523" actId="14100"/>
          <ac:spMkLst>
            <pc:docMk/>
            <pc:sldMk cId="170229876" sldId="2147482982"/>
            <ac:spMk id="32" creationId="{00000000-0000-0000-0000-000000000000}"/>
          </ac:spMkLst>
        </pc:spChg>
        <pc:spChg chg="mod">
          <ac:chgData name="Ludivine Marcenac" userId="c404ed9b-f53f-423f-91fc-0a66ae4dbdf7" providerId="ADAL" clId="{237CFDD5-C9BE-4A70-8BE3-CE72B2AE17D4}" dt="2026-09-30T10:28:38.116" v="517" actId="1037"/>
          <ac:spMkLst>
            <pc:docMk/>
            <pc:sldMk cId="170229876" sldId="2147482982"/>
            <ac:spMk id="33" creationId="{00000000-0000-0000-0000-000000000000}"/>
          </ac:spMkLst>
        </pc:spChg>
        <pc:spChg chg="mod ord">
          <ac:chgData name="Ludivine Marcenac" userId="c404ed9b-f53f-423f-91fc-0a66ae4dbdf7" providerId="ADAL" clId="{237CFDD5-C9BE-4A70-8BE3-CE72B2AE17D4}" dt="2026-09-30T10:27:21.447" v="488" actId="700"/>
          <ac:spMkLst>
            <pc:docMk/>
            <pc:sldMk cId="170229876" sldId="2147482982"/>
            <ac:spMk id="34" creationId="{00000000-0000-0000-0000-000000000000}"/>
          </ac:spMkLst>
        </pc:spChg>
        <pc:spChg chg="add del mod ord">
          <ac:chgData name="Ludivine Marcenac" userId="c404ed9b-f53f-423f-91fc-0a66ae4dbdf7" providerId="ADAL" clId="{237CFDD5-C9BE-4A70-8BE3-CE72B2AE17D4}" dt="2026-09-30T10:27:37.405" v="490" actId="478"/>
          <ac:spMkLst>
            <pc:docMk/>
            <pc:sldMk cId="170229876" sldId="2147482982"/>
            <ac:spMk id="35" creationId="{BA14CFF7-7487-79C8-55C1-DA721CC98AEF}"/>
          </ac:spMkLst>
        </pc:spChg>
        <pc:spChg chg="add del mod ord">
          <ac:chgData name="Ludivine Marcenac" userId="c404ed9b-f53f-423f-91fc-0a66ae4dbdf7" providerId="ADAL" clId="{237CFDD5-C9BE-4A70-8BE3-CE72B2AE17D4}" dt="2026-09-30T10:27:52.349" v="492" actId="478"/>
          <ac:spMkLst>
            <pc:docMk/>
            <pc:sldMk cId="170229876" sldId="2147482982"/>
            <ac:spMk id="36" creationId="{73F0893B-FD13-292F-4A2A-4EB1FB418FAD}"/>
          </ac:spMkLst>
        </pc:spChg>
        <pc:spChg chg="add del mod ord">
          <ac:chgData name="Ludivine Marcenac" userId="c404ed9b-f53f-423f-91fc-0a66ae4dbdf7" providerId="ADAL" clId="{237CFDD5-C9BE-4A70-8BE3-CE72B2AE17D4}" dt="2026-09-30T10:27:59.481" v="493" actId="478"/>
          <ac:spMkLst>
            <pc:docMk/>
            <pc:sldMk cId="170229876" sldId="2147482982"/>
            <ac:spMk id="37" creationId="{708C6063-4A75-C674-6835-78A3545F2F9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Ludivine Marcenac" userId="c404ed9b-f53f-423f-91fc-0a66ae4dbdf7" providerId="ADAL" clId="{237CFDD5-C9BE-4A70-8BE3-CE72B2AE17D4}" dt="2026-09-28T10:15:45.618" v="480" actId="21"/>
              <pc2:cmMkLst xmlns:pc2="http://schemas.microsoft.com/office/powerpoint/2019/9/main/command">
                <pc:docMk/>
                <pc:sldMk cId="170229876" sldId="2147482982"/>
                <pc2:cmMk id="{71F0C06A-D13C-4A3D-8E1A-C0E5577D1F55}"/>
              </pc2:cmMkLst>
            </pc226:cmChg>
          </p:ext>
        </pc:extLst>
      </pc:sldChg>
    </pc:docChg>
  </pc:docChgLst>
  <pc:docChgLst>
    <pc:chgData name="Abert Ulrike" userId="S::u.abert_transnetbw.de#ext#@entsoe00.onmicrosoft.com::dc9ba775-2329-4037-9f4a-1f8d82039050" providerId="AD" clId="Web-{AF6E6B2F-BF39-CDED-2201-4EF6C6D30F91}"/>
    <pc:docChg chg="modSld">
      <pc:chgData name="Abert Ulrike" userId="S::u.abert_transnetbw.de#ext#@entsoe00.onmicrosoft.com::dc9ba775-2329-4037-9f4a-1f8d82039050" providerId="AD" clId="Web-{AF6E6B2F-BF39-CDED-2201-4EF6C6D30F91}" dt="2026-09-16T06:42:16.686" v="7" actId="20577"/>
      <pc:docMkLst>
        <pc:docMk/>
      </pc:docMkLst>
    </pc:docChg>
  </pc:docChgLst>
  <pc:docChgLst>
    <pc:chgData name="Ludivine Marcenac" userId="S::lmarcenac@entsoe.eu::c404ed9b-f53f-423f-91fc-0a66ae4dbdf7" providerId="AD" clId="Web-{7D35A7BC-0841-B43F-41F7-AD7D949402E2}"/>
    <pc:docChg chg="delSld sldOrd">
      <pc:chgData name="Ludivine Marcenac" userId="S::lmarcenac@entsoe.eu::c404ed9b-f53f-423f-91fc-0a66ae4dbdf7" providerId="AD" clId="Web-{7D35A7BC-0841-B43F-41F7-AD7D949402E2}" dt="2026-09-28T10:14:48.204" v="1"/>
      <pc:docMkLst>
        <pc:docMk/>
      </pc:docMkLst>
      <pc:sldChg chg="ord">
        <pc:chgData name="Ludivine Marcenac" userId="S::lmarcenac@entsoe.eu::c404ed9b-f53f-423f-91fc-0a66ae4dbdf7" providerId="AD" clId="Web-{7D35A7BC-0841-B43F-41F7-AD7D949402E2}" dt="2026-09-28T10:14:48.204" v="1"/>
        <pc:sldMkLst>
          <pc:docMk/>
          <pc:sldMk cId="170229876" sldId="2147482982"/>
        </pc:sldMkLst>
      </pc:sldChg>
    </pc:docChg>
  </pc:docChgLst>
  <pc:docChgLst>
    <pc:chgData name="Tore Granli" userId="S::tore.granli_statnett.no#ext#@entsoe00.onmicrosoft.com::f759d3a6-9fb3-49a9-a871-a858425eae88" providerId="AD" clId="Web-{00000000-0000-0000-0000-000000000000}"/>
    <pc:docChg chg="addSld delSld modSld">
      <pc:chgData name="Tore Granli" userId="S::tore.granli_statnett.no#ext#@entsoe00.onmicrosoft.com::f759d3a6-9fb3-49a9-a871-a858425eae88" providerId="AD" clId="Web-{00000000-0000-0000-0000-000000000000}" dt="2026-09-18T05:52:09.567" v="139" actId="1076"/>
      <pc:docMkLst>
        <pc:docMk/>
      </pc:docMkLst>
    </pc:docChg>
  </pc:docChgLst>
  <pc:docChgLst>
    <pc:chgData name="Protard, Dr. Katrin" userId="S::katrin.schmitz_amprion.net#ext#@entsoe00.onmicrosoft.com::e404bff5-07c8-4e37-b0bc-9fdd73541699" providerId="AD" clId="Web-{DA9A799D-9DC0-D586-527C-82A48BE457D8}"/>
    <pc:docChg chg="mod">
      <pc:chgData name="Protard, Dr. Katrin" userId="S::katrin.schmitz_amprion.net#ext#@entsoe00.onmicrosoft.com::e404bff5-07c8-4e37-b0bc-9fdd73541699" providerId="AD" clId="Web-{DA9A799D-9DC0-D586-527C-82A48BE457D8}" dt="2026-09-16T09:30:08.257" v="0"/>
      <pc:docMkLst>
        <pc:docMk/>
      </pc:docMkLst>
    </pc:docChg>
  </pc:docChgLst>
  <pc:docChgLst>
    <pc:chgData name="Ludivine Marcenac" userId="S::lmarcenac@entsoe.eu::c404ed9b-f53f-423f-91fc-0a66ae4dbdf7" providerId="AD" clId="Web-{A3B6E11D-D5DA-CDD5-675F-3F0658E186FE}"/>
    <pc:docChg chg="modSld">
      <pc:chgData name="Ludivine Marcenac" userId="S::lmarcenac@entsoe.eu::c404ed9b-f53f-423f-91fc-0a66ae4dbdf7" providerId="AD" clId="Web-{A3B6E11D-D5DA-CDD5-675F-3F0658E186FE}" dt="2026-09-23T10:53:43.318" v="61" actId="1076"/>
      <pc:docMkLst>
        <pc:docMk/>
      </pc:docMkLst>
      <pc:sldChg chg="addSp delSp modSp modCm">
        <pc:chgData name="Ludivine Marcenac" userId="S::lmarcenac@entsoe.eu::c404ed9b-f53f-423f-91fc-0a66ae4dbdf7" providerId="AD" clId="Web-{A3B6E11D-D5DA-CDD5-675F-3F0658E186FE}" dt="2026-09-23T10:53:43.318" v="61" actId="1076"/>
        <pc:sldMkLst>
          <pc:docMk/>
          <pc:sldMk cId="3817452427" sldId="1755"/>
        </pc:sldMkLst>
        <pc:spChg chg="add mod">
          <ac:chgData name="Ludivine Marcenac" userId="S::lmarcenac@entsoe.eu::c404ed9b-f53f-423f-91fc-0a66ae4dbdf7" providerId="AD" clId="Web-{A3B6E11D-D5DA-CDD5-675F-3F0658E186FE}" dt="2026-09-23T10:53:43.318" v="61" actId="1076"/>
          <ac:spMkLst>
            <pc:docMk/>
            <pc:sldMk cId="3817452427" sldId="1755"/>
            <ac:spMk id="4" creationId="{599749F6-35BE-BA19-B050-0E01C703B6BA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9:57.966" v="43" actId="1076"/>
          <ac:spMkLst>
            <pc:docMk/>
            <pc:sldMk cId="3817452427" sldId="1755"/>
            <ac:spMk id="7" creationId="{8EAC894A-F1C5-A4FC-FBCB-9F40C2631602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8:18.556" v="31"/>
          <ac:spMkLst>
            <pc:docMk/>
            <pc:sldMk cId="3817452427" sldId="1755"/>
            <ac:spMk id="13" creationId="{45A57694-048A-D390-AE92-E905DCF002A5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9:52.778" v="42" actId="1076"/>
          <ac:spMkLst>
            <pc:docMk/>
            <pc:sldMk cId="3817452427" sldId="1755"/>
            <ac:spMk id="78" creationId="{7F72200E-9C71-028D-E32E-67ECF1B45E2C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8:33.010" v="33" actId="1076"/>
          <ac:spMkLst>
            <pc:docMk/>
            <pc:sldMk cId="3817452427" sldId="1755"/>
            <ac:spMk id="80" creationId="{F8968674-4318-FF95-409C-E38F12EC35CB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8:40.197" v="34" actId="1076"/>
          <ac:spMkLst>
            <pc:docMk/>
            <pc:sldMk cId="3817452427" sldId="1755"/>
            <ac:spMk id="81" creationId="{DF94632B-AEFB-24C3-AC89-2870141D821E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8:52.979" v="35" actId="1076"/>
          <ac:spMkLst>
            <pc:docMk/>
            <pc:sldMk cId="3817452427" sldId="1755"/>
            <ac:spMk id="90" creationId="{480AEEE3-8F74-9371-0979-96F44405D860}"/>
          </ac:spMkLst>
        </pc:spChg>
        <pc:spChg chg="mod">
          <ac:chgData name="Ludivine Marcenac" userId="S::lmarcenac@entsoe.eu::c404ed9b-f53f-423f-91fc-0a66ae4dbdf7" providerId="AD" clId="Web-{A3B6E11D-D5DA-CDD5-675F-3F0658E186FE}" dt="2026-09-23T10:49:00.339" v="36" actId="1076"/>
          <ac:spMkLst>
            <pc:docMk/>
            <pc:sldMk cId="3817452427" sldId="1755"/>
            <ac:spMk id="91" creationId="{5E327E9A-F621-A305-D1C3-D69443C45171}"/>
          </ac:spMkLst>
        </pc:spChg>
        <pc:grpChg chg="mod">
          <ac:chgData name="Ludivine Marcenac" userId="S::lmarcenac@entsoe.eu::c404ed9b-f53f-423f-91fc-0a66ae4dbdf7" providerId="AD" clId="Web-{A3B6E11D-D5DA-CDD5-675F-3F0658E186FE}" dt="2026-09-23T10:50:38.389" v="48" actId="1076"/>
          <ac:grpSpMkLst>
            <pc:docMk/>
            <pc:sldMk cId="3817452427" sldId="1755"/>
            <ac:grpSpMk id="65" creationId="{3AC6DDB1-3E42-5CBB-5FE6-BDA87591B655}"/>
          </ac:grpSpMkLst>
        </pc:grpChg>
        <pc:grpChg chg="mod">
          <ac:chgData name="Ludivine Marcenac" userId="S::lmarcenac@entsoe.eu::c404ed9b-f53f-423f-91fc-0a66ae4dbdf7" providerId="AD" clId="Web-{A3B6E11D-D5DA-CDD5-675F-3F0658E186FE}" dt="2026-09-23T10:50:25.498" v="47"/>
          <ac:grpSpMkLst>
            <pc:docMk/>
            <pc:sldMk cId="3817452427" sldId="1755"/>
            <ac:grpSpMk id="89" creationId="{D124E04B-0DEB-FC84-F9CE-586198D99CC9}"/>
          </ac:grpSpMkLst>
        </pc:grpChg>
        <pc:cxnChg chg="mod">
          <ac:chgData name="Ludivine Marcenac" userId="S::lmarcenac@entsoe.eu::c404ed9b-f53f-423f-91fc-0a66ae4dbdf7" providerId="AD" clId="Web-{A3B6E11D-D5DA-CDD5-675F-3F0658E186FE}" dt="2026-09-23T10:49:26.652" v="40" actId="1076"/>
          <ac:cxnSpMkLst>
            <pc:docMk/>
            <pc:sldMk cId="3817452427" sldId="1755"/>
            <ac:cxnSpMk id="74" creationId="{FEBB5319-436A-2822-270F-FBF0BEA3562E}"/>
          </ac:cxnSpMkLst>
        </pc:cxnChg>
        <pc:cxnChg chg="mod">
          <ac:chgData name="Ludivine Marcenac" userId="S::lmarcenac@entsoe.eu::c404ed9b-f53f-423f-91fc-0a66ae4dbdf7" providerId="AD" clId="Web-{A3B6E11D-D5DA-CDD5-675F-3F0658E186FE}" dt="2026-09-23T10:49:06.793" v="37" actId="1076"/>
          <ac:cxnSpMkLst>
            <pc:docMk/>
            <pc:sldMk cId="3817452427" sldId="1755"/>
            <ac:cxnSpMk id="75" creationId="{7D7A806D-E179-2F78-A8AA-9A8DEC906429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udivine Marcenac" userId="S::lmarcenac@entsoe.eu::c404ed9b-f53f-423f-91fc-0a66ae4dbdf7" providerId="AD" clId="Web-{A3B6E11D-D5DA-CDD5-675F-3F0658E186FE}" dt="2026-09-23T10:46:39.193" v="24" actId="20577"/>
              <pc2:cmMkLst xmlns:pc2="http://schemas.microsoft.com/office/powerpoint/2019/9/main/command">
                <pc:docMk/>
                <pc:sldMk cId="3817452427" sldId="1755"/>
                <pc2:cmMk id="{9198D753-80DE-44CC-90CB-B769FCB38C69}"/>
              </pc2:cmMkLst>
            </pc226:cmChg>
          </p:ext>
        </pc:extLst>
      </pc:sldChg>
    </pc:docChg>
  </pc:docChgLst>
  <pc:docChgLst>
    <pc:chgData name="Tore Granli" userId="S::tore.granli_statnett.no#ext#@entsoe00.onmicrosoft.com::f759d3a6-9fb3-49a9-a871-a858425eae88" providerId="AD" clId="Web-{F3DF5476-0C96-5649-44AB-C44242BA683C}"/>
    <pc:docChg chg="sldOrd">
      <pc:chgData name="Tore Granli" userId="S::tore.granli_statnett.no#ext#@entsoe00.onmicrosoft.com::f759d3a6-9fb3-49a9-a871-a858425eae88" providerId="AD" clId="Web-{F3DF5476-0C96-5649-44AB-C44242BA683C}" dt="2026-09-30T14:49:14.193" v="1"/>
      <pc:docMkLst>
        <pc:docMk/>
      </pc:docMkLst>
      <pc:sldChg chg="ord">
        <pc:chgData name="Tore Granli" userId="S::tore.granli_statnett.no#ext#@entsoe00.onmicrosoft.com::f759d3a6-9fb3-49a9-a871-a858425eae88" providerId="AD" clId="Web-{F3DF5476-0C96-5649-44AB-C44242BA683C}" dt="2026-09-30T14:49:14.193" v="1"/>
        <pc:sldMkLst>
          <pc:docMk/>
          <pc:sldMk cId="170229876" sldId="2147482982"/>
        </pc:sldMkLst>
      </pc:sldChg>
    </pc:docChg>
  </pc:docChgLst>
  <pc:docChgLst>
    <pc:chgData name="Tore Granli" userId="S::tore.granli_statnett.no#ext#@entsoe00.onmicrosoft.com::f759d3a6-9fb3-49a9-a871-a858425eae88" providerId="AD" clId="Web-{7CF7BCA6-E4FC-4496-2739-817314EA42D1}"/>
    <pc:docChg chg="addSld delSld modSld">
      <pc:chgData name="Tore Granli" userId="S::tore.granli_statnett.no#ext#@entsoe00.onmicrosoft.com::f759d3a6-9fb3-49a9-a871-a858425eae88" providerId="AD" clId="Web-{7CF7BCA6-E4FC-4496-2739-817314EA42D1}" dt="2026-09-18T05:34:49.982" v="96"/>
      <pc:docMkLst>
        <pc:docMk/>
      </pc:docMkLst>
      <pc:sldMasterChg chg="addSldLayout delSldLayout">
        <pc:chgData name="Tore Granli" userId="S::tore.granli_statnett.no#ext#@entsoe00.onmicrosoft.com::f759d3a6-9fb3-49a9-a871-a858425eae88" providerId="AD" clId="Web-{7CF7BCA6-E4FC-4496-2739-817314EA42D1}" dt="2026-09-18T05:28:28.231" v="19"/>
        <pc:sldMasterMkLst>
          <pc:docMk/>
          <pc:sldMasterMk cId="1594486581" sldId="2147483812"/>
        </pc:sldMasterMkLst>
      </pc:sldMasterChg>
    </pc:docChg>
  </pc:docChgLst>
  <pc:docChgLst>
    <pc:chgData name="Darracq Paries Emmanuelle" userId="S::e.darracq-paries_transnetbw.de#ext#@entsoe00.onmicrosoft.com::cefb87e2-8e78-46ae-b970-13c6f819a252" providerId="AD" clId="Web-{6C617279-0C41-1D90-D245-2B8CE918AAE0}"/>
    <pc:docChg chg="mod">
      <pc:chgData name="Darracq Paries Emmanuelle" userId="S::e.darracq-paries_transnetbw.de#ext#@entsoe00.onmicrosoft.com::cefb87e2-8e78-46ae-b970-13c6f819a252" providerId="AD" clId="Web-{6C617279-0C41-1D90-D245-2B8CE918AAE0}" dt="2026-09-24T13:53:56.767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99_62C3F948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9A_5547107C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9B_6EE82A6E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endParaRPr lang="de-D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1.5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1-5B48-8B9E-0F434E37979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2.4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1-5B48-8B9E-0F434E37979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1-5B48-8B9E-0F434E379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2657952"/>
        <c:axId val="-79949744"/>
      </c:barChart>
      <c:catAx>
        <c:axId val="112657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79949744"/>
        <c:crosses val="autoZero"/>
        <c:auto val="1"/>
        <c:lblAlgn val="ctr"/>
        <c:lblOffset val="100"/>
        <c:noMultiLvlLbl val="0"/>
      </c:catAx>
      <c:valAx>
        <c:axId val="-79949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6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;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/</a:t>
            </a:r>
            <a:r>
              <a:rPr lang="de-DE" err="1"/>
              <a:t>colours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icons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appear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side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click</a:t>
            </a:r>
            <a:r>
              <a:rPr lang="de-DE"/>
              <a:t>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5-0840-AE9B-B74998F1490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5-0840-AE9B-B74998F149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135-0840-AE9B-B74998F149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A135-0840-AE9B-B74998F14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2096"/>
        <c:axId val="90308880"/>
      </c:areaChart>
      <c:dateAx>
        <c:axId val="58620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90308880"/>
        <c:crosses val="autoZero"/>
        <c:auto val="1"/>
        <c:lblOffset val="100"/>
        <c:baseTimeUnit val="months"/>
      </c:dateAx>
      <c:valAx>
        <c:axId val="903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862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1313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Edit title of pie chart here</a:t>
            </a:r>
            <a:endParaRPr lang="en-US"/>
          </a:p>
        </c:rich>
      </c:tx>
      <c:layout>
        <c:manualLayout>
          <c:xMode val="edge"/>
          <c:yMode val="edge"/>
          <c:x val="0.17198479785250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23-114E-9886-4C7428944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23-114E-9886-4C7428944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23-114E-9886-4C7428944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23-114E-9886-4C7428944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23-114E-9886-4C7428944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23-114E-9886-4C74289445EE}"/>
              </c:ext>
            </c:extLst>
          </c:dPt>
          <c:cat>
            <c:strRef>
              <c:f>Tabelle1!$A$2:$A$7</c:f>
              <c:strCache>
                <c:ptCount val="6"/>
                <c:pt idx="0">
                  <c:v>1. Lorem</c:v>
                </c:pt>
                <c:pt idx="1">
                  <c:v>2. Lorem</c:v>
                </c:pt>
                <c:pt idx="2">
                  <c:v>3. Lorem</c:v>
                </c:pt>
                <c:pt idx="3">
                  <c:v>4. Lorem</c:v>
                </c:pt>
                <c:pt idx="4">
                  <c:v>5. Lorem</c:v>
                </c:pt>
                <c:pt idx="5">
                  <c:v>6.Lorem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23-114E-9886-4C7428944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72191-0C9C-40E7-8E87-45CA8E3AA4CF}" type="doc">
      <dgm:prSet loTypeId="urn:microsoft.com/office/officeart/2005/8/layout/hList6" loCatId="list" qsTypeId="urn:microsoft.com/office/officeart/2005/8/quickstyle/simple2#1" qsCatId="simple" csTypeId="urn:microsoft.com/office/officeart/2005/8/colors/accent1_5#1" csCatId="accent1" phldr="1"/>
      <dgm:spPr/>
      <dgm:t>
        <a:bodyPr/>
        <a:lstStyle/>
        <a:p>
          <a:endParaRPr lang="de-DE"/>
        </a:p>
      </dgm:t>
    </dgm:pt>
    <dgm:pt modelId="{41D35DD2-60D8-418D-85EC-2DDDB1333EEC}">
      <dgm:prSet phldrT="[Text]" custT="1"/>
      <dgm:spPr/>
      <dgm:t>
        <a:bodyPr lIns="108000" rIns="108000" anchor="t" anchorCtr="0"/>
        <a:lstStyle/>
        <a:p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7E6F74-656E-4031-B0C9-6840FFD898DE}" type="parTrans" cxnId="{FCEA10CF-153D-4DF2-9E7A-CBFE2382D518}">
      <dgm:prSet/>
      <dgm:spPr/>
      <dgm:t>
        <a:bodyPr/>
        <a:lstStyle/>
        <a:p>
          <a:endParaRPr lang="de-DE"/>
        </a:p>
      </dgm:t>
    </dgm:pt>
    <dgm:pt modelId="{F616E22F-A0A4-400D-A2EF-AB771AFFDA0D}" type="sibTrans" cxnId="{FCEA10CF-153D-4DF2-9E7A-CBFE2382D518}">
      <dgm:prSet/>
      <dgm:spPr/>
      <dgm:t>
        <a:bodyPr/>
        <a:lstStyle/>
        <a:p>
          <a:endParaRPr lang="de-DE"/>
        </a:p>
      </dgm:t>
    </dgm:pt>
    <dgm:pt modelId="{F1327EE5-B19C-44E8-BECC-3DD8D56DEB1B}">
      <dgm:prSet phldrT="[Text]" custT="1"/>
      <dgm:spPr/>
      <dgm:t>
        <a:bodyPr lIns="108000" rIns="108000" anchor="t" anchorCtr="0"/>
        <a:lstStyle/>
        <a:p>
          <a:r>
            <a:rPr lang="de-DE" sz="18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gm:t>
    </dgm:pt>
    <dgm:pt modelId="{BE1CEAA6-FF0C-48B7-A410-4A9AB2DEB41D}" type="parTrans" cxnId="{ED2B1FDF-C923-403B-912F-9EADBAEA238D}">
      <dgm:prSet/>
      <dgm:spPr/>
      <dgm:t>
        <a:bodyPr/>
        <a:lstStyle/>
        <a:p>
          <a:endParaRPr lang="de-DE"/>
        </a:p>
      </dgm:t>
    </dgm:pt>
    <dgm:pt modelId="{9D20CA89-5A5B-4A1B-8F03-45934064D1D7}" type="sibTrans" cxnId="{ED2B1FDF-C923-403B-912F-9EADBAEA238D}">
      <dgm:prSet/>
      <dgm:spPr/>
      <dgm:t>
        <a:bodyPr/>
        <a:lstStyle/>
        <a:p>
          <a:endParaRPr lang="de-DE"/>
        </a:p>
      </dgm:t>
    </dgm:pt>
    <dgm:pt modelId="{EE8AF158-0E30-4505-B8A3-A23D841EE20A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D07C9-E0D7-47A1-9B0E-8B9AD0943242}" type="parTrans" cxnId="{42B4191B-AA71-43DD-B7AB-E77E73091A3D}">
      <dgm:prSet/>
      <dgm:spPr/>
      <dgm:t>
        <a:bodyPr/>
        <a:lstStyle/>
        <a:p>
          <a:endParaRPr lang="de-DE"/>
        </a:p>
      </dgm:t>
    </dgm:pt>
    <dgm:pt modelId="{9441BC0C-AF0E-4D63-8062-EC704073BDAE}" type="sibTrans" cxnId="{42B4191B-AA71-43DD-B7AB-E77E73091A3D}">
      <dgm:prSet/>
      <dgm:spPr/>
      <dgm:t>
        <a:bodyPr/>
        <a:lstStyle/>
        <a:p>
          <a:endParaRPr lang="de-DE"/>
        </a:p>
      </dgm:t>
    </dgm:pt>
    <dgm:pt modelId="{60165A43-387F-48C1-9A6D-CDB9DC2B8430}">
      <dgm:prSet phldrT="[Text]" custT="1"/>
      <dgm:spPr/>
      <dgm:t>
        <a:bodyPr lIns="108000" rIns="108000" anchor="t" anchorCtr="0"/>
        <a:lstStyle/>
        <a:p>
          <a:pPr algn="ctr"/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818567-8CD9-4F41-BB00-176963A304E0}" type="parTrans" cxnId="{326793B2-D1DB-41A0-9B7A-91690CBD1914}">
      <dgm:prSet/>
      <dgm:spPr/>
      <dgm:t>
        <a:bodyPr/>
        <a:lstStyle/>
        <a:p>
          <a:endParaRPr lang="de-DE"/>
        </a:p>
      </dgm:t>
    </dgm:pt>
    <dgm:pt modelId="{A20C13DE-89C7-41E8-A4A2-44CE8C7F3A82}" type="sibTrans" cxnId="{326793B2-D1DB-41A0-9B7A-91690CBD1914}">
      <dgm:prSet/>
      <dgm:spPr/>
      <dgm:t>
        <a:bodyPr/>
        <a:lstStyle/>
        <a:p>
          <a:endParaRPr lang="de-DE"/>
        </a:p>
      </dgm:t>
    </dgm:pt>
    <dgm:pt modelId="{C84332FE-BA2D-4E3A-B596-1F7D570FDBDC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CA44-FE56-4CE3-B513-6B0AA8660336}" type="parTrans" cxnId="{9E7CF060-AB35-4E5B-A20E-8260A214D4EB}">
      <dgm:prSet/>
      <dgm:spPr/>
      <dgm:t>
        <a:bodyPr/>
        <a:lstStyle/>
        <a:p>
          <a:endParaRPr lang="de-DE"/>
        </a:p>
      </dgm:t>
    </dgm:pt>
    <dgm:pt modelId="{56AEA3D6-0921-4F14-A536-6639BB6C77B0}" type="sibTrans" cxnId="{9E7CF060-AB35-4E5B-A20E-8260A214D4EB}">
      <dgm:prSet/>
      <dgm:spPr/>
      <dgm:t>
        <a:bodyPr/>
        <a:lstStyle/>
        <a:p>
          <a:endParaRPr lang="de-DE"/>
        </a:p>
      </dgm:t>
    </dgm:pt>
    <dgm:pt modelId="{6739F360-3A3D-4D48-9318-6DD1CAAAB06B}">
      <dgm:prSet phldrT="[Text]" custT="1"/>
      <dgm:spPr/>
      <dgm:t>
        <a:bodyPr lIns="108000" rIns="108000" anchor="t" anchorCtr="0"/>
        <a:lstStyle/>
        <a:p>
          <a:r>
            <a:rPr lang="en-US" sz="18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5F70DF-B890-47C8-8BEA-DC8FC9CF5083}" type="sibTrans" cxnId="{6F8514AC-6131-4A35-90AD-D7289116BB05}">
      <dgm:prSet/>
      <dgm:spPr/>
      <dgm:t>
        <a:bodyPr/>
        <a:lstStyle/>
        <a:p>
          <a:endParaRPr lang="de-DE"/>
        </a:p>
      </dgm:t>
    </dgm:pt>
    <dgm:pt modelId="{0EFD0371-0338-466E-9D6C-1A23492C1D5A}" type="parTrans" cxnId="{6F8514AC-6131-4A35-90AD-D7289116BB05}">
      <dgm:prSet/>
      <dgm:spPr/>
      <dgm:t>
        <a:bodyPr/>
        <a:lstStyle/>
        <a:p>
          <a:endParaRPr lang="de-DE"/>
        </a:p>
      </dgm:t>
    </dgm:pt>
    <dgm:pt modelId="{27E9E500-62EC-46C2-B7C8-3723367EE8E7}" type="pres">
      <dgm:prSet presAssocID="{BF372191-0C9C-40E7-8E87-45CA8E3AA4CF}" presName="Name0" presStyleCnt="0">
        <dgm:presLayoutVars>
          <dgm:dir/>
          <dgm:resizeHandles val="exact"/>
        </dgm:presLayoutVars>
      </dgm:prSet>
      <dgm:spPr/>
    </dgm:pt>
    <dgm:pt modelId="{32E9553A-2CF3-4DEA-AB3F-F65A55D7581E}" type="pres">
      <dgm:prSet presAssocID="{41D35DD2-60D8-418D-85EC-2DDDB1333EEC}" presName="node" presStyleLbl="node1" presStyleIdx="0" presStyleCnt="4" custScaleX="2000000">
        <dgm:presLayoutVars>
          <dgm:bulletEnabled val="1"/>
        </dgm:presLayoutVars>
      </dgm:prSet>
      <dgm:spPr/>
    </dgm:pt>
    <dgm:pt modelId="{354721F1-31E2-437B-87FF-1DCD623A0331}" type="pres">
      <dgm:prSet presAssocID="{F616E22F-A0A4-400D-A2EF-AB771AFFDA0D}" presName="sibTrans" presStyleCnt="0"/>
      <dgm:spPr/>
    </dgm:pt>
    <dgm:pt modelId="{32C5A92E-6BF7-4147-8D3B-45A0624571ED}" type="pres">
      <dgm:prSet presAssocID="{EE8AF158-0E30-4505-B8A3-A23D841EE20A}" presName="node" presStyleLbl="node1" presStyleIdx="1" presStyleCnt="4" custScaleX="2000000" custLinFactX="-722" custLinFactNeighborX="-100000">
        <dgm:presLayoutVars>
          <dgm:bulletEnabled val="1"/>
        </dgm:presLayoutVars>
      </dgm:prSet>
      <dgm:spPr/>
    </dgm:pt>
    <dgm:pt modelId="{F98F8A01-25FC-4155-B2B1-DB023B1A6F31}" type="pres">
      <dgm:prSet presAssocID="{9441BC0C-AF0E-4D63-8062-EC704073BDAE}" presName="sibTrans" presStyleCnt="0"/>
      <dgm:spPr/>
    </dgm:pt>
    <dgm:pt modelId="{0D7987FC-DBC8-4B03-95AC-7CE716B69BC3}" type="pres">
      <dgm:prSet presAssocID="{60165A43-387F-48C1-9A6D-CDB9DC2B8430}" presName="node" presStyleLbl="node1" presStyleIdx="2" presStyleCnt="4" custScaleX="2000000" custLinFactX="-8852" custLinFactNeighborX="-100000">
        <dgm:presLayoutVars>
          <dgm:bulletEnabled val="1"/>
        </dgm:presLayoutVars>
      </dgm:prSet>
      <dgm:spPr/>
    </dgm:pt>
    <dgm:pt modelId="{CAC38D8F-F77B-418F-9A56-E69D8EFBDE3E}" type="pres">
      <dgm:prSet presAssocID="{A20C13DE-89C7-41E8-A4A2-44CE8C7F3A82}" presName="sibTrans" presStyleCnt="0"/>
      <dgm:spPr/>
    </dgm:pt>
    <dgm:pt modelId="{64FECA9A-90D8-40C5-9C04-32EF5BF4A107}" type="pres">
      <dgm:prSet presAssocID="{C84332FE-BA2D-4E3A-B596-1F7D570FDBDC}" presName="node" presStyleLbl="node1" presStyleIdx="3" presStyleCnt="4" custScaleX="2000000" custLinFactX="-17611" custLinFactNeighborX="-100000">
        <dgm:presLayoutVars>
          <dgm:bulletEnabled val="1"/>
        </dgm:presLayoutVars>
      </dgm:prSet>
      <dgm:spPr/>
    </dgm:pt>
  </dgm:ptLst>
  <dgm:cxnLst>
    <dgm:cxn modelId="{42B4191B-AA71-43DD-B7AB-E77E73091A3D}" srcId="{BF372191-0C9C-40E7-8E87-45CA8E3AA4CF}" destId="{EE8AF158-0E30-4505-B8A3-A23D841EE20A}" srcOrd="1" destOrd="0" parTransId="{63AD07C9-E0D7-47A1-9B0E-8B9AD0943242}" sibTransId="{9441BC0C-AF0E-4D63-8062-EC704073BDAE}"/>
    <dgm:cxn modelId="{9E7CF060-AB35-4E5B-A20E-8260A214D4EB}" srcId="{BF372191-0C9C-40E7-8E87-45CA8E3AA4CF}" destId="{C84332FE-BA2D-4E3A-B596-1F7D570FDBDC}" srcOrd="3" destOrd="0" parTransId="{1CF4CA44-FE56-4CE3-B513-6B0AA8660336}" sibTransId="{56AEA3D6-0921-4F14-A536-6639BB6C77B0}"/>
    <dgm:cxn modelId="{42341C4E-0DB5-48CE-B829-9A8ACA39153C}" type="presOf" srcId="{60165A43-387F-48C1-9A6D-CDB9DC2B8430}" destId="{0D7987FC-DBC8-4B03-95AC-7CE716B69BC3}" srcOrd="0" destOrd="0" presId="urn:microsoft.com/office/officeart/2005/8/layout/hList6"/>
    <dgm:cxn modelId="{89641750-0E14-4BD0-9FCF-BA00DD5DD845}" type="presOf" srcId="{F1327EE5-B19C-44E8-BECC-3DD8D56DEB1B}" destId="{32E9553A-2CF3-4DEA-AB3F-F65A55D7581E}" srcOrd="0" destOrd="2" presId="urn:microsoft.com/office/officeart/2005/8/layout/hList6"/>
    <dgm:cxn modelId="{EE65E686-8852-4148-9116-50CC671776BE}" type="presOf" srcId="{C84332FE-BA2D-4E3A-B596-1F7D570FDBDC}" destId="{64FECA9A-90D8-40C5-9C04-32EF5BF4A107}" srcOrd="0" destOrd="0" presId="urn:microsoft.com/office/officeart/2005/8/layout/hList6"/>
    <dgm:cxn modelId="{542B9995-5998-4C5C-B379-1D415980D7C4}" type="presOf" srcId="{6739F360-3A3D-4D48-9318-6DD1CAAAB06B}" destId="{32E9553A-2CF3-4DEA-AB3F-F65A55D7581E}" srcOrd="0" destOrd="1" presId="urn:microsoft.com/office/officeart/2005/8/layout/hList6"/>
    <dgm:cxn modelId="{6F8514AC-6131-4A35-90AD-D7289116BB05}" srcId="{41D35DD2-60D8-418D-85EC-2DDDB1333EEC}" destId="{6739F360-3A3D-4D48-9318-6DD1CAAAB06B}" srcOrd="0" destOrd="0" parTransId="{0EFD0371-0338-466E-9D6C-1A23492C1D5A}" sibTransId="{4E5F70DF-B890-47C8-8BEA-DC8FC9CF5083}"/>
    <dgm:cxn modelId="{95B80FAF-C2D0-4DDB-A7AC-5497C7950D4A}" type="presOf" srcId="{EE8AF158-0E30-4505-B8A3-A23D841EE20A}" destId="{32C5A92E-6BF7-4147-8D3B-45A0624571ED}" srcOrd="0" destOrd="0" presId="urn:microsoft.com/office/officeart/2005/8/layout/hList6"/>
    <dgm:cxn modelId="{326793B2-D1DB-41A0-9B7A-91690CBD1914}" srcId="{BF372191-0C9C-40E7-8E87-45CA8E3AA4CF}" destId="{60165A43-387F-48C1-9A6D-CDB9DC2B8430}" srcOrd="2" destOrd="0" parTransId="{7B818567-8CD9-4F41-BB00-176963A304E0}" sibTransId="{A20C13DE-89C7-41E8-A4A2-44CE8C7F3A82}"/>
    <dgm:cxn modelId="{FCEA10CF-153D-4DF2-9E7A-CBFE2382D518}" srcId="{BF372191-0C9C-40E7-8E87-45CA8E3AA4CF}" destId="{41D35DD2-60D8-418D-85EC-2DDDB1333EEC}" srcOrd="0" destOrd="0" parTransId="{617E6F74-656E-4031-B0C9-6840FFD898DE}" sibTransId="{F616E22F-A0A4-400D-A2EF-AB771AFFDA0D}"/>
    <dgm:cxn modelId="{76213BD7-296A-436C-A49B-23941C6A30F7}" type="presOf" srcId="{BF372191-0C9C-40E7-8E87-45CA8E3AA4CF}" destId="{27E9E500-62EC-46C2-B7C8-3723367EE8E7}" srcOrd="0" destOrd="0" presId="urn:microsoft.com/office/officeart/2005/8/layout/hList6"/>
    <dgm:cxn modelId="{ED2B1FDF-C923-403B-912F-9EADBAEA238D}" srcId="{41D35DD2-60D8-418D-85EC-2DDDB1333EEC}" destId="{F1327EE5-B19C-44E8-BECC-3DD8D56DEB1B}" srcOrd="1" destOrd="0" parTransId="{BE1CEAA6-FF0C-48B7-A410-4A9AB2DEB41D}" sibTransId="{9D20CA89-5A5B-4A1B-8F03-45934064D1D7}"/>
    <dgm:cxn modelId="{80DD3DE9-85C5-46CF-8081-029E3F2E455A}" type="presOf" srcId="{41D35DD2-60D8-418D-85EC-2DDDB1333EEC}" destId="{32E9553A-2CF3-4DEA-AB3F-F65A55D7581E}" srcOrd="0" destOrd="0" presId="urn:microsoft.com/office/officeart/2005/8/layout/hList6"/>
    <dgm:cxn modelId="{21DBEA06-4A0F-4380-B799-A445590166B9}" type="presParOf" srcId="{27E9E500-62EC-46C2-B7C8-3723367EE8E7}" destId="{32E9553A-2CF3-4DEA-AB3F-F65A55D7581E}" srcOrd="0" destOrd="0" presId="urn:microsoft.com/office/officeart/2005/8/layout/hList6"/>
    <dgm:cxn modelId="{2809CFB1-CB12-4958-A710-357B61F07CCF}" type="presParOf" srcId="{27E9E500-62EC-46C2-B7C8-3723367EE8E7}" destId="{354721F1-31E2-437B-87FF-1DCD623A0331}" srcOrd="1" destOrd="0" presId="urn:microsoft.com/office/officeart/2005/8/layout/hList6"/>
    <dgm:cxn modelId="{D219A034-DBA9-4926-8904-723EA6DCD6FA}" type="presParOf" srcId="{27E9E500-62EC-46C2-B7C8-3723367EE8E7}" destId="{32C5A92E-6BF7-4147-8D3B-45A0624571ED}" srcOrd="2" destOrd="0" presId="urn:microsoft.com/office/officeart/2005/8/layout/hList6"/>
    <dgm:cxn modelId="{440649F8-F7DE-4A05-8721-07A47041511D}" type="presParOf" srcId="{27E9E500-62EC-46C2-B7C8-3723367EE8E7}" destId="{F98F8A01-25FC-4155-B2B1-DB023B1A6F31}" srcOrd="3" destOrd="0" presId="urn:microsoft.com/office/officeart/2005/8/layout/hList6"/>
    <dgm:cxn modelId="{9F49BF33-FF4D-4960-8284-A158ED87A694}" type="presParOf" srcId="{27E9E500-62EC-46C2-B7C8-3723367EE8E7}" destId="{0D7987FC-DBC8-4B03-95AC-7CE716B69BC3}" srcOrd="4" destOrd="0" presId="urn:microsoft.com/office/officeart/2005/8/layout/hList6"/>
    <dgm:cxn modelId="{64DF3763-3B95-4946-BE04-FD418C428C9E}" type="presParOf" srcId="{27E9E500-62EC-46C2-B7C8-3723367EE8E7}" destId="{CAC38D8F-F77B-418F-9A56-E69D8EFBDE3E}" srcOrd="5" destOrd="0" presId="urn:microsoft.com/office/officeart/2005/8/layout/hList6"/>
    <dgm:cxn modelId="{00BDA26C-7818-41DC-8CE8-703463AACF55}" type="presParOf" srcId="{27E9E500-62EC-46C2-B7C8-3723367EE8E7}" destId="{64FECA9A-90D8-40C5-9C04-32EF5BF4A107}" srcOrd="6" destOrd="0" presId="urn:microsoft.com/office/officeart/2005/8/layout/hList6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CFD6D3-BE88-4C6F-89C0-737C86422CB1}" type="doc">
      <dgm:prSet loTypeId="urn:microsoft.com/office/officeart/2008/layout/PictureStrip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AFBD54A6-CF82-497E-9EF1-5544F5730753}">
      <dgm:prSet custT="1"/>
      <dgm:spPr/>
      <dgm:t>
        <a:bodyPr/>
        <a:lstStyle/>
        <a:p>
          <a:r>
            <a:rPr lang="en-US" sz="1400" noProof="0">
              <a:latin typeface="+mn-lt"/>
            </a:rPr>
            <a:t>TSOs understand the important role of cross-border capacity in achieving the objectives of the Single European market: there is a </a:t>
          </a:r>
          <a:r>
            <a:rPr lang="en-US" sz="1400" b="1" noProof="0">
              <a:solidFill>
                <a:schemeClr val="accent2"/>
              </a:solidFill>
              <a:latin typeface="+mn-lt"/>
            </a:rPr>
            <a:t>multitude of factors that potentially increase or decrease market prices</a:t>
          </a:r>
          <a:r>
            <a:rPr lang="en-US" sz="1400" noProof="0">
              <a:solidFill>
                <a:schemeClr val="accent2"/>
              </a:solidFill>
              <a:latin typeface="+mn-lt"/>
            </a:rPr>
            <a:t>.</a:t>
          </a:r>
        </a:p>
      </dgm:t>
    </dgm:pt>
    <dgm:pt modelId="{90BCACA0-E2AF-46DF-B229-9A4ADA80CD01}" type="parTrans" cxnId="{254AF108-9EBF-425D-B7AC-CDECE5EE6A21}">
      <dgm:prSet/>
      <dgm:spPr/>
      <dgm:t>
        <a:bodyPr/>
        <a:lstStyle/>
        <a:p>
          <a:endParaRPr lang="de-DE"/>
        </a:p>
      </dgm:t>
    </dgm:pt>
    <dgm:pt modelId="{8F928FC6-643F-4C0B-A216-FF22F671FAB7}" type="sibTrans" cxnId="{254AF108-9EBF-425D-B7AC-CDECE5EE6A21}">
      <dgm:prSet/>
      <dgm:spPr/>
      <dgm:t>
        <a:bodyPr/>
        <a:lstStyle/>
        <a:p>
          <a:endParaRPr lang="de-DE"/>
        </a:p>
      </dgm:t>
    </dgm:pt>
    <dgm:pt modelId="{D266517D-5E78-42A0-BEB0-7D4F72FB7036}">
      <dgm:prSet custT="1"/>
      <dgm:spPr/>
      <dgm:t>
        <a:bodyPr/>
        <a:lstStyle/>
        <a:p>
          <a:r>
            <a:rPr lang="en-US" sz="1400" noProof="0">
              <a:latin typeface="+mn-lt"/>
            </a:rPr>
            <a:t>Challenge of grid constraints is known and addressed by EU legislation already: there is a </a:t>
          </a:r>
          <a:r>
            <a:rPr lang="en-US" sz="1400" b="1" noProof="0">
              <a:solidFill>
                <a:schemeClr val="accent2"/>
              </a:solidFill>
              <a:latin typeface="+mn-lt"/>
            </a:rPr>
            <a:t>general requirement to increase cross-zonal capacities and to explore relevant actions</a:t>
          </a:r>
          <a:r>
            <a:rPr lang="en-US" sz="1400" b="0" noProof="0">
              <a:solidFill>
                <a:schemeClr val="tx1"/>
              </a:solidFill>
              <a:latin typeface="+mn-lt"/>
            </a:rPr>
            <a:t>, if necessary</a:t>
          </a:r>
          <a:r>
            <a:rPr lang="en-US" sz="1400" noProof="0">
              <a:latin typeface="+mn-lt"/>
            </a:rPr>
            <a:t>. </a:t>
          </a:r>
        </a:p>
      </dgm:t>
    </dgm:pt>
    <dgm:pt modelId="{B6E5B8B3-ADA6-432E-9BCD-2CD3618C4E9E}" type="parTrans" cxnId="{077664E2-5F96-4506-AB76-750C23B98B15}">
      <dgm:prSet/>
      <dgm:spPr/>
      <dgm:t>
        <a:bodyPr/>
        <a:lstStyle/>
        <a:p>
          <a:endParaRPr lang="de-DE"/>
        </a:p>
      </dgm:t>
    </dgm:pt>
    <dgm:pt modelId="{AC310EB6-A2D2-4065-9406-C4D998507D33}" type="sibTrans" cxnId="{077664E2-5F96-4506-AB76-750C23B98B15}">
      <dgm:prSet/>
      <dgm:spPr/>
      <dgm:t>
        <a:bodyPr/>
        <a:lstStyle/>
        <a:p>
          <a:endParaRPr lang="de-DE"/>
        </a:p>
      </dgm:t>
    </dgm:pt>
    <dgm:pt modelId="{7ACA4CBF-7CA9-4358-8B19-C7283DFD68D0}">
      <dgm:prSet custT="1"/>
      <dgm:spPr/>
      <dgm:t>
        <a:bodyPr/>
        <a:lstStyle/>
        <a:p>
          <a:r>
            <a:rPr lang="en-US" sz="1400" kern="1200" noProof="0">
              <a:solidFill>
                <a:schemeClr val="accent2"/>
              </a:solidFill>
              <a:latin typeface="+mn-lt"/>
              <a:ea typeface="+mn-ea"/>
              <a:cs typeface="+mn-cs"/>
            </a:rPr>
            <a:t>TSOs implement a lot of measures </a:t>
          </a:r>
          <a:r>
            <a:rPr lang="en-US" sz="140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to increase capacities while </a:t>
          </a:r>
          <a:r>
            <a:rPr lang="en-US" sz="1400" kern="1200" noProof="0" err="1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mantaining</a:t>
          </a:r>
          <a:r>
            <a:rPr lang="en-US" sz="140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grid security. </a:t>
          </a:r>
          <a:r>
            <a:rPr lang="en-US" sz="1400" b="0" kern="1200" noProof="0">
              <a:solidFill>
                <a:srgbClr val="0FB29A"/>
              </a:solidFill>
              <a:latin typeface="+mn-lt"/>
              <a:ea typeface="+mn-ea"/>
              <a:cs typeface="+mn-cs"/>
            </a:rPr>
            <a:t>Measures are to be assessed against system security and affordability criteria</a:t>
          </a:r>
        </a:p>
      </dgm:t>
    </dgm:pt>
    <dgm:pt modelId="{F8024B3D-70FF-4DAD-B567-F43B39D04038}" type="parTrans" cxnId="{2AB548A4-0D03-4785-8939-47C01C3922CB}">
      <dgm:prSet/>
      <dgm:spPr/>
      <dgm:t>
        <a:bodyPr/>
        <a:lstStyle/>
        <a:p>
          <a:endParaRPr lang="de-DE"/>
        </a:p>
      </dgm:t>
    </dgm:pt>
    <dgm:pt modelId="{7E3142B4-0F2E-4A31-A358-45BB0A920F6F}" type="sibTrans" cxnId="{2AB548A4-0D03-4785-8939-47C01C3922CB}">
      <dgm:prSet/>
      <dgm:spPr/>
      <dgm:t>
        <a:bodyPr/>
        <a:lstStyle/>
        <a:p>
          <a:endParaRPr lang="de-DE"/>
        </a:p>
      </dgm:t>
    </dgm:pt>
    <dgm:pt modelId="{5E4F20D2-3CCE-4416-9875-0C9BA9326968}" type="pres">
      <dgm:prSet presAssocID="{BACFD6D3-BE88-4C6F-89C0-737C86422CB1}" presName="Name0" presStyleCnt="0">
        <dgm:presLayoutVars>
          <dgm:dir/>
          <dgm:resizeHandles val="exact"/>
        </dgm:presLayoutVars>
      </dgm:prSet>
      <dgm:spPr/>
    </dgm:pt>
    <dgm:pt modelId="{8C37C2EF-4E7D-45BD-9E27-935178762287}" type="pres">
      <dgm:prSet presAssocID="{AFBD54A6-CF82-497E-9EF1-5544F5730753}" presName="composite" presStyleCnt="0"/>
      <dgm:spPr/>
    </dgm:pt>
    <dgm:pt modelId="{7C915EE9-60A4-4FCE-BFFE-129372DB6537}" type="pres">
      <dgm:prSet presAssocID="{AFBD54A6-CF82-497E-9EF1-5544F5730753}" presName="rect1" presStyleLbl="trAlignAcc1" presStyleIdx="0" presStyleCnt="3">
        <dgm:presLayoutVars>
          <dgm:bulletEnabled val="1"/>
        </dgm:presLayoutVars>
      </dgm:prSet>
      <dgm:spPr/>
    </dgm:pt>
    <dgm:pt modelId="{80C5AC3F-4BA9-4D14-8009-AAAD960EA365}" type="pres">
      <dgm:prSet presAssocID="{AFBD54A6-CF82-497E-9EF1-5544F5730753}" presName="rect2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62000" r="-62000"/>
          </a:stretch>
        </a:blipFill>
      </dgm:spPr>
      <dgm:extLst>
        <a:ext uri="{E40237B7-FDA0-4F09-8148-C483321AD2D9}">
          <dgm14:cNvPr xmlns:dgm14="http://schemas.microsoft.com/office/drawing/2010/diagram" id="0" name="" descr="Anzeige mit Börsencharts"/>
        </a:ext>
      </dgm:extLst>
    </dgm:pt>
    <dgm:pt modelId="{5E1F7F98-0C01-49A5-BBA2-9B43EFD33A9F}" type="pres">
      <dgm:prSet presAssocID="{8F928FC6-643F-4C0B-A216-FF22F671FAB7}" presName="sibTrans" presStyleCnt="0"/>
      <dgm:spPr/>
    </dgm:pt>
    <dgm:pt modelId="{04A75F5D-25A6-45B8-B2D2-2A357229F3D6}" type="pres">
      <dgm:prSet presAssocID="{D266517D-5E78-42A0-BEB0-7D4F72FB7036}" presName="composite" presStyleCnt="0"/>
      <dgm:spPr/>
    </dgm:pt>
    <dgm:pt modelId="{3AD8CFAB-6730-4F39-BEB7-7317C8C5EC5D}" type="pres">
      <dgm:prSet presAssocID="{D266517D-5E78-42A0-BEB0-7D4F72FB7036}" presName="rect1" presStyleLbl="trAlignAcc1" presStyleIdx="1" presStyleCnt="3">
        <dgm:presLayoutVars>
          <dgm:bulletEnabled val="1"/>
        </dgm:presLayoutVars>
      </dgm:prSet>
      <dgm:spPr/>
    </dgm:pt>
    <dgm:pt modelId="{8D7BD4C8-82EC-4413-9446-F400F3AC7A70}" type="pres">
      <dgm:prSet presAssocID="{D266517D-5E78-42A0-BEB0-7D4F72FB7036}" presName="rect2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l="-63000" r="-63000"/>
          </a:stretch>
        </a:blipFill>
      </dgm:spPr>
      <dgm:extLst>
        <a:ext uri="{E40237B7-FDA0-4F09-8148-C483321AD2D9}">
          <dgm14:cNvPr xmlns:dgm14="http://schemas.microsoft.com/office/drawing/2010/diagram" id="0" name="" descr="Holzhammer ruht auf einem Block"/>
        </a:ext>
      </dgm:extLst>
    </dgm:pt>
    <dgm:pt modelId="{416AA048-5588-4665-8C47-235640CBAB34}" type="pres">
      <dgm:prSet presAssocID="{AC310EB6-A2D2-4065-9406-C4D998507D33}" presName="sibTrans" presStyleCnt="0"/>
      <dgm:spPr/>
    </dgm:pt>
    <dgm:pt modelId="{315BCF80-F260-4B89-AE22-52C11427BBDF}" type="pres">
      <dgm:prSet presAssocID="{7ACA4CBF-7CA9-4358-8B19-C7283DFD68D0}" presName="composite" presStyleCnt="0"/>
      <dgm:spPr/>
    </dgm:pt>
    <dgm:pt modelId="{A5B05E6A-559B-4B1D-BD4C-9203541994B4}" type="pres">
      <dgm:prSet presAssocID="{7ACA4CBF-7CA9-4358-8B19-C7283DFD68D0}" presName="rect1" presStyleLbl="trAlignAcc1" presStyleIdx="2" presStyleCnt="3">
        <dgm:presLayoutVars>
          <dgm:bulletEnabled val="1"/>
        </dgm:presLayoutVars>
      </dgm:prSet>
      <dgm:spPr/>
    </dgm:pt>
    <dgm:pt modelId="{C0DEDAB1-C181-4083-AB12-9ADBA98B4CF0}" type="pres">
      <dgm:prSet presAssocID="{7ACA4CBF-7CA9-4358-8B19-C7283DFD68D0}" presName="rect2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63000" r="-63000"/>
          </a:stretch>
        </a:blipFill>
      </dgm:spPr>
      <dgm:extLst>
        <a:ext uri="{E40237B7-FDA0-4F09-8148-C483321AD2D9}">
          <dgm14:cNvPr xmlns:dgm14="http://schemas.microsoft.com/office/drawing/2010/diagram" id="0" name="" descr="Waage der Gerechtigkeit auf blauem Hintergrund"/>
        </a:ext>
      </dgm:extLst>
    </dgm:pt>
  </dgm:ptLst>
  <dgm:cxnLst>
    <dgm:cxn modelId="{254AF108-9EBF-425D-B7AC-CDECE5EE6A21}" srcId="{BACFD6D3-BE88-4C6F-89C0-737C86422CB1}" destId="{AFBD54A6-CF82-497E-9EF1-5544F5730753}" srcOrd="0" destOrd="0" parTransId="{90BCACA0-E2AF-46DF-B229-9A4ADA80CD01}" sibTransId="{8F928FC6-643F-4C0B-A216-FF22F671FAB7}"/>
    <dgm:cxn modelId="{4E087314-C624-44B9-B19F-A9D725455564}" type="presOf" srcId="{BACFD6D3-BE88-4C6F-89C0-737C86422CB1}" destId="{5E4F20D2-3CCE-4416-9875-0C9BA9326968}" srcOrd="0" destOrd="0" presId="urn:microsoft.com/office/officeart/2008/layout/PictureStrips"/>
    <dgm:cxn modelId="{3E177A17-6081-434A-87B9-39770AA6B6AA}" type="presOf" srcId="{D266517D-5E78-42A0-BEB0-7D4F72FB7036}" destId="{3AD8CFAB-6730-4F39-BEB7-7317C8C5EC5D}" srcOrd="0" destOrd="0" presId="urn:microsoft.com/office/officeart/2008/layout/PictureStrips"/>
    <dgm:cxn modelId="{B2E5F156-C3F1-483B-BDE5-21B31D5BAAD8}" type="presOf" srcId="{7ACA4CBF-7CA9-4358-8B19-C7283DFD68D0}" destId="{A5B05E6A-559B-4B1D-BD4C-9203541994B4}" srcOrd="0" destOrd="0" presId="urn:microsoft.com/office/officeart/2008/layout/PictureStrips"/>
    <dgm:cxn modelId="{E6745591-7A59-46B0-9107-69D3C7E7E37F}" type="presOf" srcId="{AFBD54A6-CF82-497E-9EF1-5544F5730753}" destId="{7C915EE9-60A4-4FCE-BFFE-129372DB6537}" srcOrd="0" destOrd="0" presId="urn:microsoft.com/office/officeart/2008/layout/PictureStrips"/>
    <dgm:cxn modelId="{2AB548A4-0D03-4785-8939-47C01C3922CB}" srcId="{BACFD6D3-BE88-4C6F-89C0-737C86422CB1}" destId="{7ACA4CBF-7CA9-4358-8B19-C7283DFD68D0}" srcOrd="2" destOrd="0" parTransId="{F8024B3D-70FF-4DAD-B567-F43B39D04038}" sibTransId="{7E3142B4-0F2E-4A31-A358-45BB0A920F6F}"/>
    <dgm:cxn modelId="{077664E2-5F96-4506-AB76-750C23B98B15}" srcId="{BACFD6D3-BE88-4C6F-89C0-737C86422CB1}" destId="{D266517D-5E78-42A0-BEB0-7D4F72FB7036}" srcOrd="1" destOrd="0" parTransId="{B6E5B8B3-ADA6-432E-9BCD-2CD3618C4E9E}" sibTransId="{AC310EB6-A2D2-4065-9406-C4D998507D33}"/>
    <dgm:cxn modelId="{D72B96C7-7B68-47F4-8B5E-A092AF6BE79E}" type="presParOf" srcId="{5E4F20D2-3CCE-4416-9875-0C9BA9326968}" destId="{8C37C2EF-4E7D-45BD-9E27-935178762287}" srcOrd="0" destOrd="0" presId="urn:microsoft.com/office/officeart/2008/layout/PictureStrips"/>
    <dgm:cxn modelId="{95348F88-AEF3-459B-B554-4D52E03DFF06}" type="presParOf" srcId="{8C37C2EF-4E7D-45BD-9E27-935178762287}" destId="{7C915EE9-60A4-4FCE-BFFE-129372DB6537}" srcOrd="0" destOrd="0" presId="urn:microsoft.com/office/officeart/2008/layout/PictureStrips"/>
    <dgm:cxn modelId="{4674FB16-C9FC-401F-B6E6-8E244329FD2F}" type="presParOf" srcId="{8C37C2EF-4E7D-45BD-9E27-935178762287}" destId="{80C5AC3F-4BA9-4D14-8009-AAAD960EA365}" srcOrd="1" destOrd="0" presId="urn:microsoft.com/office/officeart/2008/layout/PictureStrips"/>
    <dgm:cxn modelId="{FDAA4441-AD1F-4A50-BD13-C030605AD903}" type="presParOf" srcId="{5E4F20D2-3CCE-4416-9875-0C9BA9326968}" destId="{5E1F7F98-0C01-49A5-BBA2-9B43EFD33A9F}" srcOrd="1" destOrd="0" presId="urn:microsoft.com/office/officeart/2008/layout/PictureStrips"/>
    <dgm:cxn modelId="{C67CC280-1D25-4B1A-8E62-3B5CECC303AD}" type="presParOf" srcId="{5E4F20D2-3CCE-4416-9875-0C9BA9326968}" destId="{04A75F5D-25A6-45B8-B2D2-2A357229F3D6}" srcOrd="2" destOrd="0" presId="urn:microsoft.com/office/officeart/2008/layout/PictureStrips"/>
    <dgm:cxn modelId="{397F0246-36F9-46C9-B954-F8A6085D78BC}" type="presParOf" srcId="{04A75F5D-25A6-45B8-B2D2-2A357229F3D6}" destId="{3AD8CFAB-6730-4F39-BEB7-7317C8C5EC5D}" srcOrd="0" destOrd="0" presId="urn:microsoft.com/office/officeart/2008/layout/PictureStrips"/>
    <dgm:cxn modelId="{BD523B7B-EEC8-4074-B3E7-D8F4E0B6E3CF}" type="presParOf" srcId="{04A75F5D-25A6-45B8-B2D2-2A357229F3D6}" destId="{8D7BD4C8-82EC-4413-9446-F400F3AC7A70}" srcOrd="1" destOrd="0" presId="urn:microsoft.com/office/officeart/2008/layout/PictureStrips"/>
    <dgm:cxn modelId="{858831F9-FB02-4B72-8DF1-D439A0E64D9B}" type="presParOf" srcId="{5E4F20D2-3CCE-4416-9875-0C9BA9326968}" destId="{416AA048-5588-4665-8C47-235640CBAB34}" srcOrd="3" destOrd="0" presId="urn:microsoft.com/office/officeart/2008/layout/PictureStrips"/>
    <dgm:cxn modelId="{09F87D2C-8CD7-437A-B304-73D0CF2EA651}" type="presParOf" srcId="{5E4F20D2-3CCE-4416-9875-0C9BA9326968}" destId="{315BCF80-F260-4B89-AE22-52C11427BBDF}" srcOrd="4" destOrd="0" presId="urn:microsoft.com/office/officeart/2008/layout/PictureStrips"/>
    <dgm:cxn modelId="{FC1EECE4-582C-4B59-B781-BEE900A56841}" type="presParOf" srcId="{315BCF80-F260-4B89-AE22-52C11427BBDF}" destId="{A5B05E6A-559B-4B1D-BD4C-9203541994B4}" srcOrd="0" destOrd="0" presId="urn:microsoft.com/office/officeart/2008/layout/PictureStrips"/>
    <dgm:cxn modelId="{AC00A9F7-AB3C-4D48-BFD6-73523F4B9616}" type="presParOf" srcId="{315BCF80-F260-4B89-AE22-52C11427BBDF}" destId="{C0DEDAB1-C181-4083-AB12-9ADBA98B4CF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F72ED6-7DF0-430C-AA87-00215E6513A2}" type="doc">
      <dgm:prSet loTypeId="urn:microsoft.com/office/officeart/2005/8/layout/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de-DE"/>
        </a:p>
      </dgm:t>
    </dgm:pt>
    <dgm:pt modelId="{EC9153FA-46FA-4AD2-A40A-A703FF3C6B08}">
      <dgm:prSet custT="1"/>
      <dgm:spPr/>
      <dgm:t>
        <a:bodyPr/>
        <a:lstStyle/>
        <a:p>
          <a:r>
            <a:rPr lang="en-US" sz="1600" noProof="0"/>
            <a:t>When implementing additional measures to increase </a:t>
          </a:r>
          <a:r>
            <a:rPr lang="en-US" sz="1600" noProof="0">
              <a:latin typeface="Trebuchet MS"/>
            </a:rPr>
            <a:t>cross-border</a:t>
          </a:r>
          <a:r>
            <a:rPr lang="en-US" sz="1600" noProof="0"/>
            <a:t> capacities at least the following aspects need to be assessed:  </a:t>
          </a:r>
        </a:p>
      </dgm:t>
    </dgm:pt>
    <dgm:pt modelId="{69A84346-C132-420F-8A48-BA1BAE7D41D8}" type="parTrans" cxnId="{E5FC99A8-2747-4848-B8D7-5E5009160395}">
      <dgm:prSet/>
      <dgm:spPr/>
      <dgm:t>
        <a:bodyPr/>
        <a:lstStyle/>
        <a:p>
          <a:endParaRPr lang="de-DE" sz="2000"/>
        </a:p>
      </dgm:t>
    </dgm:pt>
    <dgm:pt modelId="{BB16B48C-0994-4542-8F68-5CA0FCEE61B4}" type="sibTrans" cxnId="{E5FC99A8-2747-4848-B8D7-5E5009160395}">
      <dgm:prSet/>
      <dgm:spPr/>
      <dgm:t>
        <a:bodyPr/>
        <a:lstStyle/>
        <a:p>
          <a:endParaRPr lang="de-DE" sz="2000"/>
        </a:p>
      </dgm:t>
    </dgm:pt>
    <dgm:pt modelId="{9F0DE4A9-7024-4733-9323-0B834CA1E2A6}">
      <dgm:prSet custT="1"/>
      <dgm:spPr/>
      <dgm:t>
        <a:bodyPr/>
        <a:lstStyle/>
        <a:p>
          <a:pPr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Regional and seasonal variation with regard to the </a:t>
          </a:r>
          <a:r>
            <a:rPr lang="en-US" sz="1600" b="1" kern="1200" noProof="0"/>
            <a:t>impact on cross border capacity, </a:t>
          </a:r>
        </a:p>
      </dgm:t>
    </dgm:pt>
    <dgm:pt modelId="{F341C211-F4B8-43D7-AC14-CBC7FA043416}" type="parTrans" cxnId="{B4F8915E-C3EF-43E7-96C0-371156EC7546}">
      <dgm:prSet/>
      <dgm:spPr/>
      <dgm:t>
        <a:bodyPr/>
        <a:lstStyle/>
        <a:p>
          <a:endParaRPr lang="de-DE" sz="2000"/>
        </a:p>
      </dgm:t>
    </dgm:pt>
    <dgm:pt modelId="{B6E9C823-E47F-4742-831D-BAC873955F96}" type="sibTrans" cxnId="{B4F8915E-C3EF-43E7-96C0-371156EC7546}">
      <dgm:prSet/>
      <dgm:spPr/>
      <dgm:t>
        <a:bodyPr/>
        <a:lstStyle/>
        <a:p>
          <a:endParaRPr lang="de-DE" sz="2000"/>
        </a:p>
      </dgm:t>
    </dgm:pt>
    <dgm:pt modelId="{10456BDE-7722-4DE1-B72F-4A08C429DA6D}">
      <dgm:prSet custT="1"/>
      <dgm:spPr/>
      <dgm:t>
        <a:bodyPr/>
        <a:lstStyle/>
        <a:p>
          <a:pPr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 </a:t>
          </a:r>
          <a:r>
            <a:rPr lang="en-US" sz="1600" b="0" i="0" kern="1200" noProof="0"/>
            <a:t>Possible gain in relation to effort, uncertainty</a:t>
          </a:r>
          <a:r>
            <a:rPr lang="en-US" sz="1600" b="0" i="0" kern="1200" noProof="0">
              <a:latin typeface="Trebuchet MS"/>
            </a:rPr>
            <a:t>,</a:t>
          </a:r>
          <a:r>
            <a:rPr lang="en-US" sz="1600" b="0" i="0" kern="1200" noProof="0"/>
            <a:t> and complexity of assessments</a:t>
          </a:r>
          <a:endParaRPr lang="en-US" sz="1600" kern="1200" noProof="0"/>
        </a:p>
      </dgm:t>
    </dgm:pt>
    <dgm:pt modelId="{7BBF4E06-945E-46E8-8A51-F37019779B1C}" type="parTrans" cxnId="{8E19B16C-470F-4983-85F2-06AFBAD79D30}">
      <dgm:prSet/>
      <dgm:spPr/>
      <dgm:t>
        <a:bodyPr/>
        <a:lstStyle/>
        <a:p>
          <a:endParaRPr lang="de-DE" sz="2000"/>
        </a:p>
      </dgm:t>
    </dgm:pt>
    <dgm:pt modelId="{FD5A05D1-946A-4E8D-A218-6BD98085EE66}" type="sibTrans" cxnId="{8E19B16C-470F-4983-85F2-06AFBAD79D30}">
      <dgm:prSet/>
      <dgm:spPr/>
      <dgm:t>
        <a:bodyPr/>
        <a:lstStyle/>
        <a:p>
          <a:endParaRPr lang="de-DE" sz="2000"/>
        </a:p>
      </dgm:t>
    </dgm:pt>
    <dgm:pt modelId="{95B5CCD8-6ABF-4E93-8908-BD60646BA1C7}">
      <dgm:prSet custT="1"/>
      <dgm:spPr/>
      <dgm:t>
        <a:bodyPr/>
        <a:lstStyle/>
        <a:p>
          <a:pPr rtl="0"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The </a:t>
          </a:r>
          <a:r>
            <a:rPr lang="en-US" sz="1600" b="0" kern="1200" noProof="0">
              <a:latin typeface="Trebuchet MS"/>
              <a:ea typeface="Calibri"/>
              <a:cs typeface="Calibri"/>
            </a:rPr>
            <a:t>feasibility and costs (€)</a:t>
          </a:r>
          <a:r>
            <a:rPr lang="en-US" sz="1600" b="1" kern="1200" noProof="0">
              <a:latin typeface="Trebuchet MS"/>
            </a:rPr>
            <a:t> </a:t>
          </a:r>
          <a:r>
            <a:rPr lang="en-US" sz="1600" kern="1200" noProof="0"/>
            <a:t>of near-term implementation </a:t>
          </a:r>
        </a:p>
      </dgm:t>
    </dgm:pt>
    <dgm:pt modelId="{4025F16D-5128-49E9-88A2-A9628644070C}" type="parTrans" cxnId="{F7D8D10D-852D-4780-9672-272E3AF5DC2F}">
      <dgm:prSet/>
      <dgm:spPr/>
      <dgm:t>
        <a:bodyPr/>
        <a:lstStyle/>
        <a:p>
          <a:endParaRPr lang="de-DE" sz="2000"/>
        </a:p>
      </dgm:t>
    </dgm:pt>
    <dgm:pt modelId="{E0B526EC-F31F-42EA-A2EC-AA55E6FDE047}" type="sibTrans" cxnId="{F7D8D10D-852D-4780-9672-272E3AF5DC2F}">
      <dgm:prSet/>
      <dgm:spPr/>
      <dgm:t>
        <a:bodyPr/>
        <a:lstStyle/>
        <a:p>
          <a:endParaRPr lang="de-DE" sz="2000"/>
        </a:p>
      </dgm:t>
    </dgm:pt>
    <dgm:pt modelId="{E933D8F9-8EC4-4990-B757-7D61F377AFC1}">
      <dgm:prSet custT="1"/>
      <dgm:spPr/>
      <dgm:t>
        <a:bodyPr/>
        <a:lstStyle/>
        <a:p>
          <a:pPr rtl="0"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b="0" kern="1200" noProof="0">
              <a:latin typeface="Trebuchet MS"/>
            </a:rPr>
            <a:t> </a:t>
          </a:r>
          <a:r>
            <a:rPr lang="en-US" sz="1600" b="0" kern="1200" noProof="0" err="1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Trebuchet MS"/>
              <a:ea typeface="+mn-ea"/>
              <a:cs typeface="+mn-cs"/>
            </a:rPr>
            <a:t>Prioritisation</a:t>
          </a:r>
          <a:r>
            <a:rPr lang="en-US" sz="1600" b="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Trebuchet MS"/>
              <a:ea typeface="+mn-ea"/>
              <a:cs typeface="+mn-cs"/>
            </a:rPr>
            <a:t> of selected measures compared to implementation of other highly essential power system measures</a:t>
          </a:r>
        </a:p>
      </dgm:t>
    </dgm:pt>
    <dgm:pt modelId="{86973F80-4A3D-4B24-BE79-4C31BAF6731D}" type="parTrans" cxnId="{E8047322-3FC4-4CED-88CC-43634D529F94}">
      <dgm:prSet/>
      <dgm:spPr/>
      <dgm:t>
        <a:bodyPr/>
        <a:lstStyle/>
        <a:p>
          <a:endParaRPr lang="en-GB" sz="2000"/>
        </a:p>
      </dgm:t>
    </dgm:pt>
    <dgm:pt modelId="{DDB57D19-EA41-49A6-BF27-1DDB667D2DC7}" type="sibTrans" cxnId="{E8047322-3FC4-4CED-88CC-43634D529F94}">
      <dgm:prSet/>
      <dgm:spPr/>
      <dgm:t>
        <a:bodyPr/>
        <a:lstStyle/>
        <a:p>
          <a:endParaRPr lang="en-GB" sz="2000"/>
        </a:p>
      </dgm:t>
    </dgm:pt>
    <dgm:pt modelId="{13FA383C-03B2-490A-9376-0DB6BF5BAB7E}">
      <dgm:prSet custT="1"/>
      <dgm:spPr/>
      <dgm:t>
        <a:bodyPr/>
        <a:lstStyle/>
        <a:p>
          <a:pPr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The </a:t>
          </a:r>
          <a:r>
            <a:rPr lang="en-US" sz="1600" b="1" kern="1200" noProof="0"/>
            <a:t>impact on system operation, grid development</a:t>
          </a:r>
          <a:r>
            <a:rPr lang="en-US" sz="1600" b="1" kern="1200" noProof="0">
              <a:latin typeface="Trebuchet MS"/>
            </a:rPr>
            <a:t>,</a:t>
          </a:r>
          <a:r>
            <a:rPr lang="en-US" sz="1600" b="1" kern="1200" noProof="0"/>
            <a:t> and maintenance</a:t>
          </a:r>
          <a:r>
            <a:rPr lang="en-US" sz="1600" kern="1200" noProof="0"/>
            <a:t>: operational security, system stress, on processes etc., </a:t>
          </a:r>
        </a:p>
      </dgm:t>
    </dgm:pt>
    <dgm:pt modelId="{AFC5FC81-6F94-4C06-BFBF-89EF8672F1EE}" type="parTrans" cxnId="{1EBC08F6-CC50-4B2A-8F22-578EC2A4EC96}">
      <dgm:prSet/>
      <dgm:spPr/>
    </dgm:pt>
    <dgm:pt modelId="{179E0B94-367A-4CBE-9188-0B04513E43E4}" type="sibTrans" cxnId="{1EBC08F6-CC50-4B2A-8F22-578EC2A4EC96}">
      <dgm:prSet/>
      <dgm:spPr/>
    </dgm:pt>
    <dgm:pt modelId="{7B69E7A9-AF3C-4982-B9F5-6F043ABAFB01}" type="pres">
      <dgm:prSet presAssocID="{BAF72ED6-7DF0-430C-AA87-00215E6513A2}" presName="linear" presStyleCnt="0">
        <dgm:presLayoutVars>
          <dgm:dir/>
          <dgm:animLvl val="lvl"/>
          <dgm:resizeHandles val="exact"/>
        </dgm:presLayoutVars>
      </dgm:prSet>
      <dgm:spPr/>
    </dgm:pt>
    <dgm:pt modelId="{1698A435-0025-4B43-AE88-319D06DA16F7}" type="pres">
      <dgm:prSet presAssocID="{EC9153FA-46FA-4AD2-A40A-A703FF3C6B08}" presName="parentLin" presStyleCnt="0"/>
      <dgm:spPr/>
    </dgm:pt>
    <dgm:pt modelId="{B276E883-A187-4278-B284-BB433B503E5F}" type="pres">
      <dgm:prSet presAssocID="{EC9153FA-46FA-4AD2-A40A-A703FF3C6B08}" presName="parentLeftMargin" presStyleLbl="node1" presStyleIdx="0" presStyleCnt="1"/>
      <dgm:spPr/>
    </dgm:pt>
    <dgm:pt modelId="{F7D424DE-E4C4-4BCA-8182-8273D3AD7CF5}" type="pres">
      <dgm:prSet presAssocID="{EC9153FA-46FA-4AD2-A40A-A703FF3C6B08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A326858-0686-44D9-A1F2-A9232B50C066}" type="pres">
      <dgm:prSet presAssocID="{EC9153FA-46FA-4AD2-A40A-A703FF3C6B08}" presName="negativeSpace" presStyleCnt="0"/>
      <dgm:spPr/>
    </dgm:pt>
    <dgm:pt modelId="{911183AF-8456-4627-AE26-CBD3F2274BF8}" type="pres">
      <dgm:prSet presAssocID="{EC9153FA-46FA-4AD2-A40A-A703FF3C6B08}" presName="childText" presStyleLbl="conFgAcc1" presStyleIdx="0" presStyleCnt="1" custLinFactNeighborX="802" custLinFactNeighborY="-5295">
        <dgm:presLayoutVars>
          <dgm:bulletEnabled val="1"/>
        </dgm:presLayoutVars>
      </dgm:prSet>
      <dgm:spPr/>
    </dgm:pt>
  </dgm:ptLst>
  <dgm:cxnLst>
    <dgm:cxn modelId="{588CBA02-A728-47A5-8417-9CDF9A9BA448}" type="presOf" srcId="{E933D8F9-8EC4-4990-B757-7D61F377AFC1}" destId="{911183AF-8456-4627-AE26-CBD3F2274BF8}" srcOrd="0" destOrd="4" presId="urn:microsoft.com/office/officeart/2005/8/layout/list1"/>
    <dgm:cxn modelId="{8D0D0403-8252-4631-9719-511D01A757FE}" type="presOf" srcId="{EC9153FA-46FA-4AD2-A40A-A703FF3C6B08}" destId="{B276E883-A187-4278-B284-BB433B503E5F}" srcOrd="0" destOrd="0" presId="urn:microsoft.com/office/officeart/2005/8/layout/list1"/>
    <dgm:cxn modelId="{F7D8D10D-852D-4780-9672-272E3AF5DC2F}" srcId="{EC9153FA-46FA-4AD2-A40A-A703FF3C6B08}" destId="{95B5CCD8-6ABF-4E93-8908-BD60646BA1C7}" srcOrd="1" destOrd="0" parTransId="{4025F16D-5128-49E9-88A2-A9628644070C}" sibTransId="{E0B526EC-F31F-42EA-A2EC-AA55E6FDE047}"/>
    <dgm:cxn modelId="{AF76B810-0CAE-48E4-9220-4D746AC29744}" type="presOf" srcId="{BAF72ED6-7DF0-430C-AA87-00215E6513A2}" destId="{7B69E7A9-AF3C-4982-B9F5-6F043ABAFB01}" srcOrd="0" destOrd="0" presId="urn:microsoft.com/office/officeart/2005/8/layout/list1"/>
    <dgm:cxn modelId="{E8047322-3FC4-4CED-88CC-43634D529F94}" srcId="{EC9153FA-46FA-4AD2-A40A-A703FF3C6B08}" destId="{E933D8F9-8EC4-4990-B757-7D61F377AFC1}" srcOrd="4" destOrd="0" parTransId="{86973F80-4A3D-4B24-BE79-4C31BAF6731D}" sibTransId="{DDB57D19-EA41-49A6-BF27-1DDB667D2DC7}"/>
    <dgm:cxn modelId="{B4F8915E-C3EF-43E7-96C0-371156EC7546}" srcId="{EC9153FA-46FA-4AD2-A40A-A703FF3C6B08}" destId="{9F0DE4A9-7024-4733-9323-0B834CA1E2A6}" srcOrd="0" destOrd="0" parTransId="{F341C211-F4B8-43D7-AC14-CBC7FA043416}" sibTransId="{B6E9C823-E47F-4742-831D-BAC873955F96}"/>
    <dgm:cxn modelId="{5DD7AA68-6ABC-4216-94E7-5F2967AB8C09}" type="presOf" srcId="{10456BDE-7722-4DE1-B72F-4A08C429DA6D}" destId="{911183AF-8456-4627-AE26-CBD3F2274BF8}" srcOrd="0" destOrd="3" presId="urn:microsoft.com/office/officeart/2005/8/layout/list1"/>
    <dgm:cxn modelId="{8E19B16C-470F-4983-85F2-06AFBAD79D30}" srcId="{EC9153FA-46FA-4AD2-A40A-A703FF3C6B08}" destId="{10456BDE-7722-4DE1-B72F-4A08C429DA6D}" srcOrd="3" destOrd="0" parTransId="{7BBF4E06-945E-46E8-8A51-F37019779B1C}" sibTransId="{FD5A05D1-946A-4E8D-A218-6BD98085EE66}"/>
    <dgm:cxn modelId="{EB75EB72-34D3-4D37-8971-D7493CD23896}" type="presOf" srcId="{EC9153FA-46FA-4AD2-A40A-A703FF3C6B08}" destId="{F7D424DE-E4C4-4BCA-8182-8273D3AD7CF5}" srcOrd="1" destOrd="0" presId="urn:microsoft.com/office/officeart/2005/8/layout/list1"/>
    <dgm:cxn modelId="{E5FC99A8-2747-4848-B8D7-5E5009160395}" srcId="{BAF72ED6-7DF0-430C-AA87-00215E6513A2}" destId="{EC9153FA-46FA-4AD2-A40A-A703FF3C6B08}" srcOrd="0" destOrd="0" parTransId="{69A84346-C132-420F-8A48-BA1BAE7D41D8}" sibTransId="{BB16B48C-0994-4542-8F68-5CA0FCEE61B4}"/>
    <dgm:cxn modelId="{F7DFDFB3-81F0-410E-B36F-72AE8CAEEDF8}" type="presOf" srcId="{13FA383C-03B2-490A-9376-0DB6BF5BAB7E}" destId="{911183AF-8456-4627-AE26-CBD3F2274BF8}" srcOrd="0" destOrd="2" presId="urn:microsoft.com/office/officeart/2005/8/layout/list1"/>
    <dgm:cxn modelId="{0FAA39B7-0DF0-403F-AA26-6559B4C55575}" type="presOf" srcId="{95B5CCD8-6ABF-4E93-8908-BD60646BA1C7}" destId="{911183AF-8456-4627-AE26-CBD3F2274BF8}" srcOrd="0" destOrd="1" presId="urn:microsoft.com/office/officeart/2005/8/layout/list1"/>
    <dgm:cxn modelId="{025CF1D5-AEAF-4861-ADD8-A492490B95AF}" type="presOf" srcId="{9F0DE4A9-7024-4733-9323-0B834CA1E2A6}" destId="{911183AF-8456-4627-AE26-CBD3F2274BF8}" srcOrd="0" destOrd="0" presId="urn:microsoft.com/office/officeart/2005/8/layout/list1"/>
    <dgm:cxn modelId="{1EBC08F6-CC50-4B2A-8F22-578EC2A4EC96}" srcId="{EC9153FA-46FA-4AD2-A40A-A703FF3C6B08}" destId="{13FA383C-03B2-490A-9376-0DB6BF5BAB7E}" srcOrd="2" destOrd="0" parTransId="{AFC5FC81-6F94-4C06-BFBF-89EF8672F1EE}" sibTransId="{179E0B94-367A-4CBE-9188-0B04513E43E4}"/>
    <dgm:cxn modelId="{0B7AFBE8-C81F-41E2-AC5E-37D0DE488796}" type="presParOf" srcId="{7B69E7A9-AF3C-4982-B9F5-6F043ABAFB01}" destId="{1698A435-0025-4B43-AE88-319D06DA16F7}" srcOrd="0" destOrd="0" presId="urn:microsoft.com/office/officeart/2005/8/layout/list1"/>
    <dgm:cxn modelId="{CAB3E600-ACA9-4B00-A7A5-D0537EDB3F2D}" type="presParOf" srcId="{1698A435-0025-4B43-AE88-319D06DA16F7}" destId="{B276E883-A187-4278-B284-BB433B503E5F}" srcOrd="0" destOrd="0" presId="urn:microsoft.com/office/officeart/2005/8/layout/list1"/>
    <dgm:cxn modelId="{F8E9BA0E-CE40-440F-8591-2DAAE841411B}" type="presParOf" srcId="{1698A435-0025-4B43-AE88-319D06DA16F7}" destId="{F7D424DE-E4C4-4BCA-8182-8273D3AD7CF5}" srcOrd="1" destOrd="0" presId="urn:microsoft.com/office/officeart/2005/8/layout/list1"/>
    <dgm:cxn modelId="{EC37727E-5970-45AD-A914-F47DC74C648E}" type="presParOf" srcId="{7B69E7A9-AF3C-4982-B9F5-6F043ABAFB01}" destId="{0A326858-0686-44D9-A1F2-A9232B50C066}" srcOrd="1" destOrd="0" presId="urn:microsoft.com/office/officeart/2005/8/layout/list1"/>
    <dgm:cxn modelId="{271E4662-12DF-454A-A189-18AD6FFEC761}" type="presParOf" srcId="{7B69E7A9-AF3C-4982-B9F5-6F043ABAFB01}" destId="{911183AF-8456-4627-AE26-CBD3F2274BF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9553A-2CF3-4DEA-AB3F-F65A55D7581E}">
      <dsp:nvSpPr>
        <dsp:cNvPr id="0" name=""/>
        <dsp:cNvSpPr/>
      </dsp:nvSpPr>
      <dsp:spPr>
        <a:xfrm rot="16200000">
          <a:off x="-8893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sp:txBody>
      <dsp:txXfrm rot="5400000">
        <a:off x="6365" y="611970"/>
        <a:ext cx="2869266" cy="1835914"/>
      </dsp:txXfrm>
    </dsp:sp>
    <dsp:sp modelId="{32C5A92E-6BF7-4147-8D3B-45A0624571ED}">
      <dsp:nvSpPr>
        <dsp:cNvPr id="0" name=""/>
        <dsp:cNvSpPr/>
      </dsp:nvSpPr>
      <dsp:spPr>
        <a:xfrm rot="16200000">
          <a:off x="277930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2874595" y="611970"/>
        <a:ext cx="2869266" cy="1835914"/>
      </dsp:txXfrm>
    </dsp:sp>
    <dsp:sp modelId="{0D7987FC-DBC8-4B03-95AC-7CE716B69BC3}">
      <dsp:nvSpPr>
        <dsp:cNvPr id="0" name=""/>
        <dsp:cNvSpPr/>
      </dsp:nvSpPr>
      <dsp:spPr>
        <a:xfrm rot="16200000">
          <a:off x="5647663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5742958" y="611970"/>
        <a:ext cx="2869266" cy="1835914"/>
      </dsp:txXfrm>
    </dsp:sp>
    <dsp:sp modelId="{64FECA9A-90D8-40C5-9C04-32EF5BF4A107}">
      <dsp:nvSpPr>
        <dsp:cNvPr id="0" name=""/>
        <dsp:cNvSpPr/>
      </dsp:nvSpPr>
      <dsp:spPr>
        <a:xfrm rot="16200000">
          <a:off x="8515124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8610419" y="611970"/>
        <a:ext cx="2869266" cy="1835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915EE9-60A4-4FCE-BFFE-129372DB6537}">
      <dsp:nvSpPr>
        <dsp:cNvPr id="0" name=""/>
        <dsp:cNvSpPr/>
      </dsp:nvSpPr>
      <dsp:spPr>
        <a:xfrm>
          <a:off x="2631807" y="302651"/>
          <a:ext cx="4471545" cy="13973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77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>
              <a:latin typeface="+mn-lt"/>
            </a:rPr>
            <a:t>TSOs understand the important role of cross-border capacity in achieving the objectives of the Single European market: there is a </a:t>
          </a:r>
          <a:r>
            <a:rPr lang="en-US" sz="1400" b="1" kern="1200" noProof="0">
              <a:solidFill>
                <a:schemeClr val="accent2"/>
              </a:solidFill>
              <a:latin typeface="+mn-lt"/>
            </a:rPr>
            <a:t>multitude of factors that potentially increase or decrease market prices</a:t>
          </a:r>
          <a:r>
            <a:rPr lang="en-US" sz="1400" kern="1200" noProof="0">
              <a:solidFill>
                <a:schemeClr val="accent2"/>
              </a:solidFill>
              <a:latin typeface="+mn-lt"/>
            </a:rPr>
            <a:t>.</a:t>
          </a:r>
        </a:p>
      </dsp:txBody>
      <dsp:txXfrm>
        <a:off x="2631807" y="302651"/>
        <a:ext cx="4471545" cy="1397357"/>
      </dsp:txXfrm>
    </dsp:sp>
    <dsp:sp modelId="{80C5AC3F-4BA9-4D14-8009-AAAD960EA365}">
      <dsp:nvSpPr>
        <dsp:cNvPr id="0" name=""/>
        <dsp:cNvSpPr/>
      </dsp:nvSpPr>
      <dsp:spPr>
        <a:xfrm>
          <a:off x="2445493" y="100810"/>
          <a:ext cx="978150" cy="146722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62000" r="-6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8CFAB-6730-4F39-BEB7-7317C8C5EC5D}">
      <dsp:nvSpPr>
        <dsp:cNvPr id="0" name=""/>
        <dsp:cNvSpPr/>
      </dsp:nvSpPr>
      <dsp:spPr>
        <a:xfrm>
          <a:off x="2631807" y="2061769"/>
          <a:ext cx="4471545" cy="13973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77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>
              <a:latin typeface="+mn-lt"/>
            </a:rPr>
            <a:t>Challenge of grid constraints is known and addressed by EU legislation already: there is a </a:t>
          </a:r>
          <a:r>
            <a:rPr lang="en-US" sz="1400" b="1" kern="1200" noProof="0">
              <a:solidFill>
                <a:schemeClr val="accent2"/>
              </a:solidFill>
              <a:latin typeface="+mn-lt"/>
            </a:rPr>
            <a:t>general requirement to increase cross-zonal capacities and to explore relevant actions</a:t>
          </a:r>
          <a:r>
            <a:rPr lang="en-US" sz="1400" b="0" kern="1200" noProof="0">
              <a:solidFill>
                <a:schemeClr val="tx1"/>
              </a:solidFill>
              <a:latin typeface="+mn-lt"/>
            </a:rPr>
            <a:t>, if necessary</a:t>
          </a:r>
          <a:r>
            <a:rPr lang="en-US" sz="1400" kern="1200" noProof="0">
              <a:latin typeface="+mn-lt"/>
            </a:rPr>
            <a:t>. </a:t>
          </a:r>
        </a:p>
      </dsp:txBody>
      <dsp:txXfrm>
        <a:off x="2631807" y="2061769"/>
        <a:ext cx="4471545" cy="1397357"/>
      </dsp:txXfrm>
    </dsp:sp>
    <dsp:sp modelId="{8D7BD4C8-82EC-4413-9446-F400F3AC7A70}">
      <dsp:nvSpPr>
        <dsp:cNvPr id="0" name=""/>
        <dsp:cNvSpPr/>
      </dsp:nvSpPr>
      <dsp:spPr>
        <a:xfrm>
          <a:off x="2445493" y="1859929"/>
          <a:ext cx="978150" cy="1467225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63000" r="-6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05E6A-559B-4B1D-BD4C-9203541994B4}">
      <dsp:nvSpPr>
        <dsp:cNvPr id="0" name=""/>
        <dsp:cNvSpPr/>
      </dsp:nvSpPr>
      <dsp:spPr>
        <a:xfrm>
          <a:off x="2631807" y="3820888"/>
          <a:ext cx="4471545" cy="13973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477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>
              <a:solidFill>
                <a:schemeClr val="accent2"/>
              </a:solidFill>
              <a:latin typeface="+mn-lt"/>
              <a:ea typeface="+mn-ea"/>
              <a:cs typeface="+mn-cs"/>
            </a:rPr>
            <a:t>TSOs implement a lot of measures </a:t>
          </a:r>
          <a:r>
            <a:rPr lang="en-US" sz="140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to increase capacities while </a:t>
          </a:r>
          <a:r>
            <a:rPr lang="en-US" sz="1400" kern="1200" noProof="0" err="1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mantaining</a:t>
          </a:r>
          <a:r>
            <a:rPr lang="en-US" sz="140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grid security. </a:t>
          </a:r>
          <a:r>
            <a:rPr lang="en-US" sz="1400" b="0" kern="1200" noProof="0">
              <a:solidFill>
                <a:srgbClr val="0FB29A"/>
              </a:solidFill>
              <a:latin typeface="+mn-lt"/>
              <a:ea typeface="+mn-ea"/>
              <a:cs typeface="+mn-cs"/>
            </a:rPr>
            <a:t>Measures are to be assessed against system security and affordability criteria</a:t>
          </a:r>
        </a:p>
      </dsp:txBody>
      <dsp:txXfrm>
        <a:off x="2631807" y="3820888"/>
        <a:ext cx="4471545" cy="1397357"/>
      </dsp:txXfrm>
    </dsp:sp>
    <dsp:sp modelId="{C0DEDAB1-C181-4083-AB12-9ADBA98B4CF0}">
      <dsp:nvSpPr>
        <dsp:cNvPr id="0" name=""/>
        <dsp:cNvSpPr/>
      </dsp:nvSpPr>
      <dsp:spPr>
        <a:xfrm>
          <a:off x="2445493" y="3619047"/>
          <a:ext cx="978150" cy="1467225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63000" r="-6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183AF-8456-4627-AE26-CBD3F2274BF8}">
      <dsp:nvSpPr>
        <dsp:cNvPr id="0" name=""/>
        <dsp:cNvSpPr/>
      </dsp:nvSpPr>
      <dsp:spPr>
        <a:xfrm>
          <a:off x="0" y="617044"/>
          <a:ext cx="5067827" cy="4131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320" tIns="895604" rIns="3933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Regional and seasonal variation with regard to the </a:t>
          </a:r>
          <a:r>
            <a:rPr lang="en-US" sz="1600" b="1" kern="1200" noProof="0"/>
            <a:t>impact on cross border capacity,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The </a:t>
          </a:r>
          <a:r>
            <a:rPr lang="en-US" sz="1600" b="0" kern="1200" noProof="0">
              <a:latin typeface="Trebuchet MS"/>
              <a:ea typeface="Calibri"/>
              <a:cs typeface="Calibri"/>
            </a:rPr>
            <a:t>feasibility and costs (€)</a:t>
          </a:r>
          <a:r>
            <a:rPr lang="en-US" sz="1600" b="1" kern="1200" noProof="0">
              <a:latin typeface="Trebuchet MS"/>
            </a:rPr>
            <a:t> </a:t>
          </a:r>
          <a:r>
            <a:rPr lang="en-US" sz="1600" kern="1200" noProof="0"/>
            <a:t>of near-term implementation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The </a:t>
          </a:r>
          <a:r>
            <a:rPr lang="en-US" sz="1600" b="1" kern="1200" noProof="0"/>
            <a:t>impact on system operation, grid development</a:t>
          </a:r>
          <a:r>
            <a:rPr lang="en-US" sz="1600" b="1" kern="1200" noProof="0">
              <a:latin typeface="Trebuchet MS"/>
            </a:rPr>
            <a:t>,</a:t>
          </a:r>
          <a:r>
            <a:rPr lang="en-US" sz="1600" b="1" kern="1200" noProof="0"/>
            <a:t> and maintenance</a:t>
          </a:r>
          <a:r>
            <a:rPr lang="en-US" sz="1600" kern="1200" noProof="0"/>
            <a:t>: operational security, system stress, on processes etc.,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kern="1200" noProof="0"/>
            <a:t> </a:t>
          </a:r>
          <a:r>
            <a:rPr lang="en-US" sz="1600" b="0" i="0" kern="1200" noProof="0"/>
            <a:t>Possible gain in relation to effort, uncertainty</a:t>
          </a:r>
          <a:r>
            <a:rPr lang="en-US" sz="1600" b="0" i="0" kern="1200" noProof="0">
              <a:latin typeface="Trebuchet MS"/>
            </a:rPr>
            <a:t>,</a:t>
          </a:r>
          <a:r>
            <a:rPr lang="en-US" sz="1600" b="0" i="0" kern="1200" noProof="0"/>
            <a:t> and complexity of assessments</a:t>
          </a:r>
          <a:endParaRPr lang="en-US" sz="1600" kern="1200" noProof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Ø"/>
          </a:pPr>
          <a:r>
            <a:rPr lang="en-US" sz="1600" b="0" kern="1200" noProof="0">
              <a:latin typeface="Trebuchet MS"/>
            </a:rPr>
            <a:t> </a:t>
          </a:r>
          <a:r>
            <a:rPr lang="en-US" sz="1600" b="0" kern="1200" noProof="0" err="1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Trebuchet MS"/>
              <a:ea typeface="+mn-ea"/>
              <a:cs typeface="+mn-cs"/>
            </a:rPr>
            <a:t>Prioritisation</a:t>
          </a:r>
          <a:r>
            <a:rPr lang="en-US" sz="1600" b="0" kern="1200" noProof="0">
              <a:solidFill>
                <a:srgbClr val="7F7F7F">
                  <a:hueOff val="0"/>
                  <a:satOff val="0"/>
                  <a:lumOff val="0"/>
                  <a:alphaOff val="0"/>
                </a:srgbClr>
              </a:solidFill>
              <a:latin typeface="Trebuchet MS"/>
              <a:ea typeface="+mn-ea"/>
              <a:cs typeface="+mn-cs"/>
            </a:rPr>
            <a:t> of selected measures compared to implementation of other highly essential power system measures</a:t>
          </a:r>
        </a:p>
      </dsp:txBody>
      <dsp:txXfrm>
        <a:off x="0" y="617044"/>
        <a:ext cx="5067827" cy="4131225"/>
      </dsp:txXfrm>
    </dsp:sp>
    <dsp:sp modelId="{F7D424DE-E4C4-4BCA-8182-8273D3AD7CF5}">
      <dsp:nvSpPr>
        <dsp:cNvPr id="0" name=""/>
        <dsp:cNvSpPr/>
      </dsp:nvSpPr>
      <dsp:spPr>
        <a:xfrm>
          <a:off x="253391" y="15970"/>
          <a:ext cx="3547478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086" tIns="0" rIns="13408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/>
            <a:t>When implementing additional measures to increase </a:t>
          </a:r>
          <a:r>
            <a:rPr lang="en-US" sz="1600" kern="1200" noProof="0">
              <a:latin typeface="Trebuchet MS"/>
            </a:rPr>
            <a:t>cross-border</a:t>
          </a:r>
          <a:r>
            <a:rPr lang="en-US" sz="1600" kern="1200" noProof="0"/>
            <a:t> capacities at least the following aspects need to be assessed:  </a:t>
          </a:r>
        </a:p>
      </dsp:txBody>
      <dsp:txXfrm>
        <a:off x="315356" y="77935"/>
        <a:ext cx="3423548" cy="1145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DAC4D7-E809-3C42-8861-7253F4E2F8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5ABE4-7D4C-EB44-877F-96C2F4B465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A7DDC-5DB1-6244-9F79-DA6A8A626651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3555D-255B-734E-9D75-8A5DABF465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88CAD-A74E-4D49-B670-8C8BEAA6E9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0514D-EA06-A748-83B4-912498E61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2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9A86B-9331-47F8-9CB8-30AFD1F6D4A5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DFC0B-81FF-47CA-B58A-4F561180745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1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261008_MESC_2_SDAC SIDC and capacity calculation.pptx, slide 6: TSOs and NEMOs have delivered cross-border Market Coupling over a long period.
User-provided content for delivered developments and upcoming implementations.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[Sources]
Capgemini Study - Future DA and ID IT Architecture (1).pdf: executive summary and scope.
IT </a:t>
            </a:r>
            <a:r>
              <a:rPr lang="en-US" err="1"/>
              <a:t>assesment</a:t>
            </a:r>
            <a:r>
              <a:rPr lang="en-US"/>
              <a:t> data sheet.xlsx: pain-point themes and future requirements.
ENTSO-E TSO IT Services and Standards Catalogue for MC (1).docx: capability-map structure and scope.
[/Sources]</a:t>
            </a:r>
            <a:br>
              <a:rPr lang="en-US"/>
            </a:br>
            <a:r>
              <a:rPr lang="en-US" sz="12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co-</a:t>
            </a:r>
            <a:r>
              <a:rPr lang="en-US" sz="1200" err="1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optimisation</a:t>
            </a:r>
            <a:r>
              <a:rPr lang="en-US" sz="12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across market and system needs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Capgemini Study - Future DA and ID IT Architecture (1).pdf: modularity, monitoring, security, robustness and migration considerations.
IT assesment data sheet.xlsx: resilience, performance, observability, testing and delivery improvement areas.
The comparison with System Operations IT is a strategic framing requested by the user.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35A4-DC1F-775B-B740-208C32625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02E304-EE7C-62A9-AA2A-0731A3F7E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328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672001" y="440669"/>
            <a:ext cx="11281639" cy="825489"/>
          </a:xfrm>
          <a:prstGeom prst="rect">
            <a:avLst/>
          </a:prstGeom>
        </p:spPr>
        <p:txBody>
          <a:bodyPr anchor="b"/>
          <a:lstStyle>
            <a:lvl1pPr>
              <a:lnSpc>
                <a:spcPts val="3200"/>
              </a:lnSpc>
              <a:defRPr sz="30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Title ENTSO-E PowerPoint-</a:t>
            </a:r>
            <a:r>
              <a:rPr lang="de-DE" err="1"/>
              <a:t>Presentation</a:t>
            </a:r>
            <a:br>
              <a:rPr lang="de-DE"/>
            </a:b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expand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</a:t>
            </a:r>
            <a:r>
              <a:rPr lang="de-DE" err="1"/>
              <a:t>two</a:t>
            </a:r>
            <a:r>
              <a:rPr lang="de-DE"/>
              <a:t> </a:t>
            </a:r>
            <a:r>
              <a:rPr lang="de-DE" err="1"/>
              <a:t>lines</a:t>
            </a:r>
            <a:r>
              <a:rPr lang="de-DE"/>
              <a:t>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72001" y="1451044"/>
            <a:ext cx="11281639" cy="465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 i="0">
                <a:solidFill>
                  <a:srgbClr val="00999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2600"/>
              </a:lnSpc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Subheadline,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. Change </a:t>
            </a:r>
            <a:r>
              <a:rPr lang="de-DE" err="1"/>
              <a:t>picture</a:t>
            </a:r>
            <a:r>
              <a:rPr lang="de-DE"/>
              <a:t> in View &gt; Slide Master &gt; Slide Master 1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A36491E-481C-4B37-9424-A3EE97BBCAF9}"/>
              </a:ext>
            </a:extLst>
          </p:cNvPr>
          <p:cNvSpPr/>
          <p:nvPr userDrawn="1"/>
        </p:nvSpPr>
        <p:spPr>
          <a:xfrm flipH="1">
            <a:off x="480001" y="43200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61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956">
          <p15:clr>
            <a:srgbClr val="FBAE40"/>
          </p15:clr>
        </p15:guide>
        <p15:guide id="4" pos="3659">
          <p15:clr>
            <a:srgbClr val="A4A3A4"/>
          </p15:clr>
        </p15:guide>
        <p15:guide id="5" orient="horz" pos="1865">
          <p15:clr>
            <a:srgbClr val="A4A3A4"/>
          </p15:clr>
        </p15:guide>
        <p15:guide id="6" orient="horz" pos="391">
          <p15:clr>
            <a:srgbClr val="A4A3A4"/>
          </p15:clr>
        </p15:guide>
        <p15:guide id="7" orient="horz" pos="1003">
          <p15:clr>
            <a:srgbClr val="A4A3A4"/>
          </p15:clr>
        </p15:guide>
        <p15:guide id="8" orient="horz" pos="913">
          <p15:clr>
            <a:srgbClr val="A4A3A4"/>
          </p15:clr>
        </p15:guide>
        <p15:guide id="9" pos="181">
          <p15:clr>
            <a:srgbClr val="A4A3A4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>
            <a:extLst>
              <a:ext uri="{FF2B5EF4-FFF2-40B4-BE49-F238E27FC236}">
                <a16:creationId xmlns:a16="http://schemas.microsoft.com/office/drawing/2014/main" id="{909A6C70-AEE2-4209-B32F-485DE1E4E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001" y="440669"/>
            <a:ext cx="11281639" cy="825489"/>
          </a:xfrm>
          <a:prstGeom prst="rect">
            <a:avLst/>
          </a:prstGeom>
        </p:spPr>
        <p:txBody>
          <a:bodyPr anchor="b"/>
          <a:lstStyle>
            <a:lvl1pPr>
              <a:lnSpc>
                <a:spcPts val="3200"/>
              </a:lnSpc>
              <a:defRPr sz="30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Title ENTSO-E PowerPoint-</a:t>
            </a:r>
            <a:r>
              <a:rPr lang="de-DE" err="1"/>
              <a:t>Presentation</a:t>
            </a:r>
            <a:br>
              <a:rPr lang="de-DE"/>
            </a:b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expand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</a:t>
            </a:r>
            <a:r>
              <a:rPr lang="de-DE" err="1"/>
              <a:t>two</a:t>
            </a:r>
            <a:r>
              <a:rPr lang="de-DE"/>
              <a:t> </a:t>
            </a:r>
            <a:r>
              <a:rPr lang="de-DE" err="1"/>
              <a:t>lines</a:t>
            </a:r>
            <a:r>
              <a:rPr lang="de-DE"/>
              <a:t>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endParaRPr lang="de-DE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B3677969-4994-472E-9C37-1D009FED45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001" y="1451044"/>
            <a:ext cx="11281639" cy="465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 i="0">
                <a:solidFill>
                  <a:srgbClr val="00999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2600"/>
              </a:lnSpc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Subheadline,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. Change </a:t>
            </a:r>
            <a:r>
              <a:rPr lang="de-DE" err="1"/>
              <a:t>picture</a:t>
            </a:r>
            <a:r>
              <a:rPr lang="de-DE"/>
              <a:t> in View &gt; Slide Master &gt; Slide Master 1</a:t>
            </a:r>
          </a:p>
        </p:txBody>
      </p:sp>
      <p:sp>
        <p:nvSpPr>
          <p:cNvPr id="9" name="Rechteck 1">
            <a:extLst>
              <a:ext uri="{FF2B5EF4-FFF2-40B4-BE49-F238E27FC236}">
                <a16:creationId xmlns:a16="http://schemas.microsoft.com/office/drawing/2014/main" id="{F262D997-C2EB-4727-BCED-56D9698BCB32}"/>
              </a:ext>
            </a:extLst>
          </p:cNvPr>
          <p:cNvSpPr/>
          <p:nvPr userDrawn="1"/>
        </p:nvSpPr>
        <p:spPr>
          <a:xfrm flipH="1">
            <a:off x="480001" y="43200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25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956">
          <p15:clr>
            <a:srgbClr val="FBAE40"/>
          </p15:clr>
        </p15:guide>
        <p15:guide id="4" pos="3659">
          <p15:clr>
            <a:srgbClr val="A4A3A4"/>
          </p15:clr>
        </p15:guide>
        <p15:guide id="5" orient="horz" pos="1865">
          <p15:clr>
            <a:srgbClr val="A4A3A4"/>
          </p15:clr>
        </p15:guide>
        <p15:guide id="6" orient="horz" pos="391">
          <p15:clr>
            <a:srgbClr val="A4A3A4"/>
          </p15:clr>
        </p15:guide>
        <p15:guide id="7" orient="horz" pos="1003">
          <p15:clr>
            <a:srgbClr val="A4A3A4"/>
          </p15:clr>
        </p15:guide>
        <p15:guide id="8" orient="horz" pos="913">
          <p15:clr>
            <a:srgbClr val="A4A3A4"/>
          </p15:clr>
        </p15:guide>
        <p15:guide id="9" pos="181">
          <p15:clr>
            <a:srgbClr val="A4A3A4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Headline 1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4111" y="1545377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326323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99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38" y="908720"/>
            <a:ext cx="11616268" cy="38158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469645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35407F8-9A7B-4A34-BB6A-ACBE6B64DA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13466" y="1124744"/>
            <a:ext cx="11616268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9D00A475-8F1F-43A8-B9D4-0E219545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1081166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9" pos="7499">
          <p15:clr>
            <a:srgbClr val="A4A3A4"/>
          </p15:clr>
        </p15:guide>
        <p15:guide id="10" pos="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TSO-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382868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6206439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868832-6945-4F2F-8DEC-A69FB10B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86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40297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pos="181">
          <p15:clr>
            <a:srgbClr val="A4A3A4"/>
          </p15:clr>
        </p15:guide>
        <p15:guide id="5" pos="7499">
          <p15:clr>
            <a:srgbClr val="A4A3A4"/>
          </p15:clr>
        </p15:guide>
        <p15:guide id="6" orient="horz" pos="3634">
          <p15:clr>
            <a:srgbClr val="A4A3A4"/>
          </p15:clr>
        </p15:guide>
        <p15:guide id="7" orient="horz" pos="1049">
          <p15:clr>
            <a:srgbClr val="A4A3A4"/>
          </p15:clr>
        </p15:guide>
        <p15:guide id="8" pos="3749">
          <p15:clr>
            <a:srgbClr val="A4A3A4"/>
          </p15:clr>
        </p15:guide>
        <p15:guide id="9" pos="393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TSO-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297579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341F4E3-0CAE-4A14-AD42-9C698E28F0E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80339" y="1844824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742937F-ADF9-487A-AB88-EE6EE0E8FD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923229" y="1844822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1294B06-543C-439B-844D-292C65223D9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51784" y="1844823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009D75ED-94BB-4DB3-A55E-CFA85E39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339" y="260648"/>
            <a:ext cx="11617788" cy="4313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CDA0278C-3CB1-4B5A-B6A3-7F8C90157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785744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</p:spTree>
    <p:extLst>
      <p:ext uri="{BB962C8B-B14F-4D97-AF65-F5344CB8AC3E}">
        <p14:creationId xmlns:p14="http://schemas.microsoft.com/office/powerpoint/2010/main" val="93266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7" orient="horz" pos="3634">
          <p15:clr>
            <a:srgbClr val="A4A3A4"/>
          </p15:clr>
        </p15:guide>
        <p15:guide id="8" pos="181">
          <p15:clr>
            <a:srgbClr val="A4A3A4"/>
          </p15:clr>
        </p15:guide>
        <p15:guide id="9" pos="7499">
          <p15:clr>
            <a:srgbClr val="A4A3A4"/>
          </p15:clr>
        </p15:guide>
        <p15:guide id="10" pos="3931">
          <p15:clr>
            <a:srgbClr val="A4A3A4"/>
          </p15:clr>
        </p15:guide>
        <p15:guide id="11" pos="3749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aphicFrame>
        <p:nvGraphicFramePr>
          <p:cNvPr id="7" name="Inhaltsplatzhalter 9" title="Diagramm Platzhalter">
            <a:extLst>
              <a:ext uri="{FF2B5EF4-FFF2-40B4-BE49-F238E27FC236}">
                <a16:creationId xmlns:a16="http://schemas.microsoft.com/office/drawing/2014/main" id="{B463EBB2-B343-A342-A26F-FA6D526125D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6654375"/>
              </p:ext>
            </p:extLst>
          </p:nvPr>
        </p:nvGraphicFramePr>
        <p:xfrm>
          <a:off x="6648450" y="1665288"/>
          <a:ext cx="5543550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010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0">
            <a:extLst>
              <a:ext uri="{FF2B5EF4-FFF2-40B4-BE49-F238E27FC236}">
                <a16:creationId xmlns:a16="http://schemas.microsoft.com/office/drawing/2014/main" id="{C04C5352-D576-AE47-888D-BF03439B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517" y="1665288"/>
            <a:ext cx="8712201" cy="4103972"/>
          </a:xfrm>
        </p:spPr>
        <p:txBody>
          <a:bodyPr>
            <a:normAutofit lnSpcReduction="10000"/>
          </a:bodyPr>
          <a:lstStyle/>
          <a:p>
            <a:r>
              <a:rPr lang="de-DE" b="1"/>
              <a:t>   </a:t>
            </a:r>
            <a:br>
              <a:rPr lang="de-DE" b="1"/>
            </a:br>
            <a:r>
              <a:rPr lang="de-DE" b="1"/>
              <a:t> </a:t>
            </a:r>
            <a:endParaRPr lang="de-DE" b="1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r>
              <a:rPr lang="de-DE" sz="900" i="1">
                <a:solidFill>
                  <a:prstClr val="black"/>
                </a:solidFill>
              </a:rPr>
              <a:t>Source: Insert </a:t>
            </a:r>
            <a:r>
              <a:rPr lang="de-DE" sz="900" i="1" err="1">
                <a:solidFill>
                  <a:prstClr val="black"/>
                </a:solidFill>
              </a:rPr>
              <a:t>here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if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applicable</a:t>
            </a:r>
            <a:endParaRPr lang="de-DE" sz="900"/>
          </a:p>
        </p:txBody>
      </p:sp>
      <p:graphicFrame>
        <p:nvGraphicFramePr>
          <p:cNvPr id="6" name="Diagramm 5" title="Flächendiagramm Platzhalter">
            <a:extLst>
              <a:ext uri="{FF2B5EF4-FFF2-40B4-BE49-F238E27FC236}">
                <a16:creationId xmlns:a16="http://schemas.microsoft.com/office/drawing/2014/main" id="{654DBC48-79E2-BF45-94FB-10AE0A01AFE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91827380"/>
              </p:ext>
            </p:extLst>
          </p:nvPr>
        </p:nvGraphicFramePr>
        <p:xfrm>
          <a:off x="382587" y="1665288"/>
          <a:ext cx="11522075" cy="399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0720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C62E783B-8C38-B14F-A829-53ADBD597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747353"/>
            <a:ext cx="7200800" cy="4292180"/>
          </a:xfrm>
        </p:spPr>
        <p:txBody>
          <a:bodyPr/>
          <a:lstStyle/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pie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chart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on it. </a:t>
            </a:r>
            <a:r>
              <a:rPr lang="de-DE" err="1">
                <a:solidFill>
                  <a:srgbClr val="0F218B"/>
                </a:solidFill>
              </a:rPr>
              <a:t>Now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</a:t>
            </a:r>
            <a:r>
              <a:rPr lang="de-DE">
                <a:solidFill>
                  <a:srgbClr val="0F218B"/>
                </a:solidFill>
              </a:rPr>
              <a:t>. </a:t>
            </a:r>
            <a:r>
              <a:rPr lang="de-DE" err="1">
                <a:solidFill>
                  <a:srgbClr val="0F218B"/>
                </a:solidFill>
              </a:rPr>
              <a:t>If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you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keep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cursor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above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, a </a:t>
            </a:r>
            <a:r>
              <a:rPr lang="de-DE" err="1">
                <a:solidFill>
                  <a:srgbClr val="0F218B"/>
                </a:solidFill>
              </a:rPr>
              <a:t>descriptive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appears</a:t>
            </a:r>
            <a:r>
              <a:rPr lang="de-DE">
                <a:solidFill>
                  <a:srgbClr val="0F218B"/>
                </a:solidFill>
              </a:rPr>
              <a:t>. </a:t>
            </a:r>
          </a:p>
          <a:p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change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type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layout</a:t>
            </a:r>
            <a:r>
              <a:rPr lang="de-DE"/>
              <a:t> and </a:t>
            </a:r>
            <a:r>
              <a:rPr lang="de-DE" err="1"/>
              <a:t>colour</a:t>
            </a:r>
            <a:r>
              <a:rPr lang="de-DE"/>
              <a:t> </a:t>
            </a:r>
            <a:r>
              <a:rPr lang="de-DE" err="1"/>
              <a:t>scheme</a:t>
            </a:r>
            <a:r>
              <a:rPr lang="de-DE"/>
              <a:t>.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advise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refrain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gradients</a:t>
            </a:r>
            <a:r>
              <a:rPr lang="de-DE"/>
              <a:t> and </a:t>
            </a:r>
            <a:r>
              <a:rPr lang="de-DE" err="1"/>
              <a:t>shadows</a:t>
            </a:r>
            <a:r>
              <a:rPr lang="de-DE"/>
              <a:t> –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does</a:t>
            </a:r>
            <a:r>
              <a:rPr lang="de-DE"/>
              <a:t> not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information</a:t>
            </a:r>
            <a:r>
              <a:rPr lang="de-DE"/>
              <a:t> in </a:t>
            </a:r>
            <a:r>
              <a:rPr lang="de-DE" err="1"/>
              <a:t>most</a:t>
            </a:r>
            <a:r>
              <a:rPr lang="de-DE"/>
              <a:t> </a:t>
            </a:r>
            <a:r>
              <a:rPr lang="de-DE" err="1"/>
              <a:t>cases</a:t>
            </a:r>
            <a:r>
              <a:rPr lang="de-DE"/>
              <a:t>. </a:t>
            </a:r>
          </a:p>
          <a:p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  <a:endParaRPr lang="de-DE"/>
          </a:p>
          <a:p>
            <a:endParaRPr lang="de-DE"/>
          </a:p>
        </p:txBody>
      </p:sp>
      <p:graphicFrame>
        <p:nvGraphicFramePr>
          <p:cNvPr id="6" name="Inhaltsplatzhalter 8" title="Kreisdiagramm Platzhalter">
            <a:extLst>
              <a:ext uri="{FF2B5EF4-FFF2-40B4-BE49-F238E27FC236}">
                <a16:creationId xmlns:a16="http://schemas.microsoft.com/office/drawing/2014/main" id="{6D36771A-5075-9748-A710-7DBB70C12D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232390385"/>
              </p:ext>
            </p:extLst>
          </p:nvPr>
        </p:nvGraphicFramePr>
        <p:xfrm>
          <a:off x="8472264" y="1747353"/>
          <a:ext cx="2951162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0708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C1F9600C-DD2A-3D4A-B5B0-19ADE1EE280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49412" y="854984"/>
            <a:ext cx="3648000" cy="33115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Be aware that there is a significant difference between using only the enter-key and using the combination of enter- and shift-key.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Using only the enter-key will create a new bullet point.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If you only want to start the text in a new line (like this sentence) and keep the numeration, use shift-enter.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Text will resize automatically.</a:t>
            </a:r>
          </a:p>
          <a:p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C36A1AC1-56A4-4346-B7AD-92B4196EBB8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752184" y="836362"/>
            <a:ext cx="3648000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b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Second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Third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Fourth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Fifth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Inhaltsplatzhalter 7" title="Infobox Platzhalter">
            <a:extLst>
              <a:ext uri="{FF2B5EF4-FFF2-40B4-BE49-F238E27FC236}">
                <a16:creationId xmlns:a16="http://schemas.microsoft.com/office/drawing/2014/main" id="{03B3DB83-3BE0-1D49-9913-2E54862A286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80603730"/>
              </p:ext>
            </p:extLst>
          </p:nvPr>
        </p:nvGraphicFramePr>
        <p:xfrm>
          <a:off x="4079776" y="836362"/>
          <a:ext cx="3474386" cy="3203797"/>
        </p:xfrm>
        <a:graphic>
          <a:graphicData uri="http://schemas.openxmlformats.org/drawingml/2006/table">
            <a:tbl>
              <a:tblPr bandCol="1">
                <a:tableStyleId>{3B4B98B0-60AC-42C2-AFA5-B58CD77FA1E5}</a:tableStyleId>
              </a:tblPr>
              <a:tblGrid>
                <a:gridCol w="3474386">
                  <a:extLst>
                    <a:ext uri="{9D8B030D-6E8A-4147-A177-3AD203B41FA5}">
                      <a16:colId xmlns:a16="http://schemas.microsoft.com/office/drawing/2014/main" val="1090517882"/>
                    </a:ext>
                  </a:extLst>
                </a:gridCol>
              </a:tblGrid>
              <a:tr h="3203797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Infobox </a:t>
                      </a:r>
                    </a:p>
                    <a:p>
                      <a:endParaRPr lang="de-DE" sz="1800" b="1">
                        <a:solidFill>
                          <a:srgbClr val="01509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using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buttons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and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in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‚Start‘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switch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between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indention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This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valid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kinds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listings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e.g.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bullet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points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enumerations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0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5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63F95587-91DB-574E-BF98-C631A8B7FE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9864" y="1124744"/>
            <a:ext cx="11521546" cy="3311810"/>
          </a:xfrm>
        </p:spPr>
        <p:txBody>
          <a:bodyPr numCol="2" spcCol="216000">
            <a:normAutofit/>
          </a:bodyPr>
          <a:lstStyle/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general</a:t>
            </a:r>
            <a:r>
              <a:rPr lang="de-DE"/>
              <a:t>,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</a:t>
            </a:r>
            <a:r>
              <a:rPr lang="de-DE" err="1"/>
              <a:t>good</a:t>
            </a:r>
            <a:r>
              <a:rPr lang="de-DE"/>
              <a:t> </a:t>
            </a:r>
            <a:r>
              <a:rPr lang="de-DE" err="1"/>
              <a:t>idea</a:t>
            </a:r>
            <a:r>
              <a:rPr lang="de-DE"/>
              <a:t> just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provide</a:t>
            </a:r>
            <a:r>
              <a:rPr lang="de-DE"/>
              <a:t> </a:t>
            </a:r>
            <a:r>
              <a:rPr lang="de-DE" err="1"/>
              <a:t>abstracts</a:t>
            </a:r>
            <a:r>
              <a:rPr lang="de-DE"/>
              <a:t> -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screen </a:t>
            </a:r>
            <a:r>
              <a:rPr lang="de-DE" err="1"/>
              <a:t>presentation</a:t>
            </a:r>
            <a:r>
              <a:rPr lang="de-DE"/>
              <a:t>, and </a:t>
            </a:r>
            <a:r>
              <a:rPr lang="de-DE" err="1"/>
              <a:t>nobody</a:t>
            </a:r>
            <a:r>
              <a:rPr lang="de-DE"/>
              <a:t> </a:t>
            </a:r>
            <a:r>
              <a:rPr lang="de-DE" err="1"/>
              <a:t>likes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read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screen.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endParaRPr lang="de-DE"/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Be aware that there is a significant difference between using only the enter-key and using the combination of enter- and shift-key</a:t>
            </a:r>
            <a:r>
              <a:rPr lang="de-DE"/>
              <a:t>.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textbox</a:t>
            </a:r>
            <a:r>
              <a:rPr lang="de-DE"/>
              <a:t>,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enter-</a:t>
            </a:r>
            <a:r>
              <a:rPr lang="de-DE" err="1"/>
              <a:t>key</a:t>
            </a:r>
            <a:r>
              <a:rPr lang="de-DE"/>
              <a:t> will </a:t>
            </a:r>
            <a:r>
              <a:rPr lang="de-DE" err="1"/>
              <a:t>create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paragraph</a:t>
            </a:r>
            <a:r>
              <a:rPr lang="de-DE"/>
              <a:t>, </a:t>
            </a:r>
            <a:r>
              <a:rPr lang="de-DE" err="1"/>
              <a:t>causing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. </a:t>
            </a:r>
            <a:br>
              <a:rPr lang="de-DE"/>
            </a:b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start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in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 (like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sentence</a:t>
            </a:r>
            <a:r>
              <a:rPr lang="de-DE"/>
              <a:t>) and </a:t>
            </a:r>
            <a:r>
              <a:rPr lang="de-DE" err="1"/>
              <a:t>keep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, </a:t>
            </a:r>
            <a:r>
              <a:rPr lang="de-DE" err="1"/>
              <a:t>use</a:t>
            </a:r>
            <a:r>
              <a:rPr lang="de-DE"/>
              <a:t> shift-</a:t>
            </a:r>
            <a:r>
              <a:rPr lang="de-DE" err="1"/>
              <a:t>enter</a:t>
            </a:r>
            <a:r>
              <a:rPr lang="de-DE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5523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045ED79A-32AA-D64E-AAD5-54B4B9C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42" y="939341"/>
            <a:ext cx="11506291" cy="4829919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here</a:t>
            </a:r>
            <a:r>
              <a:rPr lang="de-DE">
                <a:solidFill>
                  <a:srgbClr val="0F218B"/>
                </a:solidFill>
              </a:rPr>
              <a:t>.</a:t>
            </a:r>
            <a:endParaRPr lang="de-DE" i="1">
              <a:solidFill>
                <a:srgbClr val="0F218B"/>
              </a:solidFill>
            </a:endParaRPr>
          </a:p>
        </p:txBody>
      </p:sp>
      <p:grpSp>
        <p:nvGrpSpPr>
          <p:cNvPr id="4" name="Group 3553" title="6-Monats-Zeitleiste Platzhalter">
            <a:extLst>
              <a:ext uri="{FF2B5EF4-FFF2-40B4-BE49-F238E27FC236}">
                <a16:creationId xmlns:a16="http://schemas.microsoft.com/office/drawing/2014/main" id="{104D80E7-590A-6F45-BD68-8611B65301C7}"/>
              </a:ext>
            </a:extLst>
          </p:cNvPr>
          <p:cNvGrpSpPr/>
          <p:nvPr userDrawn="1"/>
        </p:nvGrpSpPr>
        <p:grpSpPr>
          <a:xfrm>
            <a:off x="1811339" y="2381327"/>
            <a:ext cx="8569325" cy="3224119"/>
            <a:chOff x="0" y="359738"/>
            <a:chExt cx="10490200" cy="5139089"/>
          </a:xfrm>
        </p:grpSpPr>
        <p:grpSp>
          <p:nvGrpSpPr>
            <p:cNvPr id="6" name="Group 3530">
              <a:extLst>
                <a:ext uri="{FF2B5EF4-FFF2-40B4-BE49-F238E27FC236}">
                  <a16:creationId xmlns:a16="http://schemas.microsoft.com/office/drawing/2014/main" id="{0F489A34-EB0D-9844-8E5C-68A73CD91E77}"/>
                </a:ext>
              </a:extLst>
            </p:cNvPr>
            <p:cNvGrpSpPr/>
            <p:nvPr/>
          </p:nvGrpSpPr>
          <p:grpSpPr>
            <a:xfrm>
              <a:off x="463551" y="803442"/>
              <a:ext cx="5797974" cy="4695385"/>
              <a:chOff x="545" y="358575"/>
              <a:chExt cx="5797973" cy="4695384"/>
            </a:xfrm>
          </p:grpSpPr>
          <p:sp>
            <p:nvSpPr>
              <p:cNvPr id="15" name="Shape 3525">
                <a:extLst>
                  <a:ext uri="{FF2B5EF4-FFF2-40B4-BE49-F238E27FC236}">
                    <a16:creationId xmlns:a16="http://schemas.microsoft.com/office/drawing/2014/main" id="{A153CEA7-30AE-F849-A6F4-864E0256893E}"/>
                  </a:ext>
                </a:extLst>
              </p:cNvPr>
              <p:cNvSpPr/>
              <p:nvPr/>
            </p:nvSpPr>
            <p:spPr>
              <a:xfrm flipV="1">
                <a:off x="545" y="358575"/>
                <a:ext cx="0" cy="241032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Shape 3526">
                <a:extLst>
                  <a:ext uri="{FF2B5EF4-FFF2-40B4-BE49-F238E27FC236}">
                    <a16:creationId xmlns:a16="http://schemas.microsoft.com/office/drawing/2014/main" id="{60C53EF1-C062-D545-8D50-5E5A151EAEF2}"/>
                  </a:ext>
                </a:extLst>
              </p:cNvPr>
              <p:cNvSpPr/>
              <p:nvPr/>
            </p:nvSpPr>
            <p:spPr>
              <a:xfrm flipV="1">
                <a:off x="755773" y="1567594"/>
                <a:ext cx="0" cy="1201303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Shape 3527">
                <a:extLst>
                  <a:ext uri="{FF2B5EF4-FFF2-40B4-BE49-F238E27FC236}">
                    <a16:creationId xmlns:a16="http://schemas.microsoft.com/office/drawing/2014/main" id="{13DFF85B-1393-F24D-B481-3D1EF145FDA3}"/>
                  </a:ext>
                </a:extLst>
              </p:cNvPr>
              <p:cNvSpPr/>
              <p:nvPr/>
            </p:nvSpPr>
            <p:spPr>
              <a:xfrm flipV="1">
                <a:off x="5798518" y="721344"/>
                <a:ext cx="0" cy="204755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Shape 3528">
                <a:extLst>
                  <a:ext uri="{FF2B5EF4-FFF2-40B4-BE49-F238E27FC236}">
                    <a16:creationId xmlns:a16="http://schemas.microsoft.com/office/drawing/2014/main" id="{DC0087D8-03A9-6944-85A2-0EFC81E8E914}"/>
                  </a:ext>
                </a:extLst>
              </p:cNvPr>
              <p:cNvSpPr/>
              <p:nvPr/>
            </p:nvSpPr>
            <p:spPr>
              <a:xfrm>
                <a:off x="1608725" y="3274911"/>
                <a:ext cx="0" cy="1779048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Shape 3529">
                <a:extLst>
                  <a:ext uri="{FF2B5EF4-FFF2-40B4-BE49-F238E27FC236}">
                    <a16:creationId xmlns:a16="http://schemas.microsoft.com/office/drawing/2014/main" id="{DECA1AED-351A-F54C-8939-BE1935F59845}"/>
                  </a:ext>
                </a:extLst>
              </p:cNvPr>
              <p:cNvSpPr/>
              <p:nvPr/>
            </p:nvSpPr>
            <p:spPr>
              <a:xfrm>
                <a:off x="4459938" y="3274911"/>
                <a:ext cx="0" cy="909640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3537">
              <a:extLst>
                <a:ext uri="{FF2B5EF4-FFF2-40B4-BE49-F238E27FC236}">
                  <a16:creationId xmlns:a16="http://schemas.microsoft.com/office/drawing/2014/main" id="{A90B8DDB-C27F-1A4D-B381-D7862AAE7931}"/>
                </a:ext>
              </a:extLst>
            </p:cNvPr>
            <p:cNvGrpSpPr/>
            <p:nvPr/>
          </p:nvGrpSpPr>
          <p:grpSpPr>
            <a:xfrm>
              <a:off x="0" y="3216502"/>
              <a:ext cx="10490200" cy="508001"/>
              <a:chOff x="0" y="0"/>
              <a:chExt cx="10490200" cy="508000"/>
            </a:xfrm>
          </p:grpSpPr>
          <p:sp>
            <p:nvSpPr>
              <p:cNvPr id="9" name="Shape 3531">
                <a:extLst>
                  <a:ext uri="{FF2B5EF4-FFF2-40B4-BE49-F238E27FC236}">
                    <a16:creationId xmlns:a16="http://schemas.microsoft.com/office/drawing/2014/main" id="{11C1F5E3-318A-7F41-9327-18EA7D1F2420}"/>
                  </a:ext>
                </a:extLst>
              </p:cNvPr>
              <p:cNvSpPr/>
              <p:nvPr/>
            </p:nvSpPr>
            <p:spPr>
              <a:xfrm>
                <a:off x="1793240" y="0"/>
                <a:ext cx="1524001" cy="508000"/>
              </a:xfrm>
              <a:prstGeom prst="rect">
                <a:avLst/>
              </a:prstGeom>
              <a:solidFill>
                <a:srgbClr val="51A1D2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February</a:t>
                </a:r>
                <a:endParaRPr lang="de-DE" sz="1400" cap="none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532">
                <a:extLst>
                  <a:ext uri="{FF2B5EF4-FFF2-40B4-BE49-F238E27FC236}">
                    <a16:creationId xmlns:a16="http://schemas.microsoft.com/office/drawing/2014/main" id="{0CAAF65E-76F6-2A43-B9EB-D5012C50B795}"/>
                  </a:ext>
                </a:extLst>
              </p:cNvPr>
              <p:cNvSpPr/>
              <p:nvPr/>
            </p:nvSpPr>
            <p:spPr>
              <a:xfrm>
                <a:off x="3586479" y="0"/>
                <a:ext cx="1524001" cy="508000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March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533">
                <a:extLst>
                  <a:ext uri="{FF2B5EF4-FFF2-40B4-BE49-F238E27FC236}">
                    <a16:creationId xmlns:a16="http://schemas.microsoft.com/office/drawing/2014/main" id="{07E0612B-2EE4-D94B-B9D5-7C3647E11828}"/>
                  </a:ext>
                </a:extLst>
              </p:cNvPr>
              <p:cNvSpPr/>
              <p:nvPr/>
            </p:nvSpPr>
            <p:spPr>
              <a:xfrm>
                <a:off x="5379719" y="0"/>
                <a:ext cx="1524001" cy="508000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April</a:t>
                </a:r>
              </a:p>
            </p:txBody>
          </p:sp>
          <p:sp>
            <p:nvSpPr>
              <p:cNvPr id="12" name="Shape 3534">
                <a:extLst>
                  <a:ext uri="{FF2B5EF4-FFF2-40B4-BE49-F238E27FC236}">
                    <a16:creationId xmlns:a16="http://schemas.microsoft.com/office/drawing/2014/main" id="{A49F006A-263E-B749-84F7-45EC0200E53B}"/>
                  </a:ext>
                </a:extLst>
              </p:cNvPr>
              <p:cNvSpPr/>
              <p:nvPr/>
            </p:nvSpPr>
            <p:spPr>
              <a:xfrm>
                <a:off x="7172959" y="0"/>
                <a:ext cx="1524001" cy="508000"/>
              </a:xfrm>
              <a:prstGeom prst="rect">
                <a:avLst/>
              </a:prstGeom>
              <a:solidFill>
                <a:srgbClr val="313131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May</a:t>
                </a:r>
              </a:p>
            </p:txBody>
          </p:sp>
          <p:sp>
            <p:nvSpPr>
              <p:cNvPr id="13" name="Shape 3535">
                <a:extLst>
                  <a:ext uri="{FF2B5EF4-FFF2-40B4-BE49-F238E27FC236}">
                    <a16:creationId xmlns:a16="http://schemas.microsoft.com/office/drawing/2014/main" id="{F74572F9-391D-914E-9B18-1442CC5747BA}"/>
                  </a:ext>
                </a:extLst>
              </p:cNvPr>
              <p:cNvSpPr/>
              <p:nvPr/>
            </p:nvSpPr>
            <p:spPr>
              <a:xfrm>
                <a:off x="8966200" y="0"/>
                <a:ext cx="1524000" cy="508000"/>
              </a:xfrm>
              <a:prstGeom prst="rect">
                <a:avLst/>
              </a:prstGeom>
              <a:solidFill>
                <a:srgbClr val="313131">
                  <a:alpha val="6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June</a:t>
                </a:r>
              </a:p>
            </p:txBody>
          </p:sp>
          <p:sp>
            <p:nvSpPr>
              <p:cNvPr id="14" name="Shape 3536">
                <a:extLst>
                  <a:ext uri="{FF2B5EF4-FFF2-40B4-BE49-F238E27FC236}">
                    <a16:creationId xmlns:a16="http://schemas.microsoft.com/office/drawing/2014/main" id="{9E60BD2D-E973-D848-94DA-2522289CF023}"/>
                  </a:ext>
                </a:extLst>
              </p:cNvPr>
              <p:cNvSpPr/>
              <p:nvPr/>
            </p:nvSpPr>
            <p:spPr>
              <a:xfrm>
                <a:off x="0" y="0"/>
                <a:ext cx="1524000" cy="508000"/>
              </a:xfrm>
              <a:prstGeom prst="rect">
                <a:avLst/>
              </a:prstGeom>
              <a:solidFill>
                <a:srgbClr val="01509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January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Shape 3538">
              <a:extLst>
                <a:ext uri="{FF2B5EF4-FFF2-40B4-BE49-F238E27FC236}">
                  <a16:creationId xmlns:a16="http://schemas.microsoft.com/office/drawing/2014/main" id="{A6354215-87B2-714D-B863-6578DB1C0933}"/>
                </a:ext>
              </a:extLst>
            </p:cNvPr>
            <p:cNvSpPr/>
            <p:nvPr/>
          </p:nvSpPr>
          <p:spPr>
            <a:xfrm>
              <a:off x="608959" y="359738"/>
              <a:ext cx="493135" cy="888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3484C9"/>
                  </a:solidFill>
                </a:defRPr>
              </a:lvl1pPr>
            </a:lstStyle>
            <a:p>
              <a:r>
                <a:rPr sz="2400">
                  <a:solidFill>
                    <a:srgbClr val="0150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</p:grpSp>
      <p:sp>
        <p:nvSpPr>
          <p:cNvPr id="20" name="Shape 3538">
            <a:extLst>
              <a:ext uri="{FF2B5EF4-FFF2-40B4-BE49-F238E27FC236}">
                <a16:creationId xmlns:a16="http://schemas.microsoft.com/office/drawing/2014/main" id="{35FD298D-674A-CC48-8F61-37BFAA2B6DB3}"/>
              </a:ext>
            </a:extLst>
          </p:cNvPr>
          <p:cNvSpPr/>
          <p:nvPr userDrawn="1"/>
        </p:nvSpPr>
        <p:spPr>
          <a:xfrm>
            <a:off x="2920857" y="3136102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7B384765-BFC7-8A40-914E-EB681AEE534B}"/>
              </a:ext>
            </a:extLst>
          </p:cNvPr>
          <p:cNvSpPr/>
          <p:nvPr userDrawn="1"/>
        </p:nvSpPr>
        <p:spPr>
          <a:xfrm>
            <a:off x="7061317" y="260667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AE2700E5-E78F-094F-96E0-403DD94E3ECA}"/>
              </a:ext>
            </a:extLst>
          </p:cNvPr>
          <p:cNvSpPr/>
          <p:nvPr userDrawn="1"/>
        </p:nvSpPr>
        <p:spPr>
          <a:xfrm>
            <a:off x="3640937" y="5319539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D2168131-C3E9-2642-AC6A-FD9DF04C35DF}"/>
              </a:ext>
            </a:extLst>
          </p:cNvPr>
          <p:cNvSpPr/>
          <p:nvPr userDrawn="1"/>
        </p:nvSpPr>
        <p:spPr>
          <a:xfrm>
            <a:off x="5945193" y="4771926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070C1F2-9150-574A-80C7-16A9A88CD69A}"/>
              </a:ext>
            </a:extLst>
          </p:cNvPr>
          <p:cNvSpPr/>
          <p:nvPr userDrawn="1"/>
        </p:nvSpPr>
        <p:spPr>
          <a:xfrm>
            <a:off x="2748663" y="238086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Shape 3539">
            <a:extLst>
              <a:ext uri="{FF2B5EF4-FFF2-40B4-BE49-F238E27FC236}">
                <a16:creationId xmlns:a16="http://schemas.microsoft.com/office/drawing/2014/main" id="{F165BDCC-DA70-EC46-9626-3AB83AF24553}"/>
              </a:ext>
            </a:extLst>
          </p:cNvPr>
          <p:cNvSpPr/>
          <p:nvPr userDrawn="1"/>
        </p:nvSpPr>
        <p:spPr>
          <a:xfrm>
            <a:off x="7484962" y="262298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79E6AE81-3957-014F-ADD0-951A098602AC}"/>
              </a:ext>
            </a:extLst>
          </p:cNvPr>
          <p:cNvSpPr/>
          <p:nvPr userDrawn="1"/>
        </p:nvSpPr>
        <p:spPr>
          <a:xfrm>
            <a:off x="3374198" y="315449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CDDE768-FC4E-754B-8160-BC3805C4D230}"/>
              </a:ext>
            </a:extLst>
          </p:cNvPr>
          <p:cNvSpPr/>
          <p:nvPr userDrawn="1"/>
        </p:nvSpPr>
        <p:spPr>
          <a:xfrm>
            <a:off x="4061660" y="5339645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FCEA35DC-17D6-1745-9FC7-F6342C85336C}"/>
              </a:ext>
            </a:extLst>
          </p:cNvPr>
          <p:cNvSpPr/>
          <p:nvPr userDrawn="1"/>
        </p:nvSpPr>
        <p:spPr>
          <a:xfrm>
            <a:off x="6359164" y="478191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2577884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pSp>
        <p:nvGrpSpPr>
          <p:cNvPr id="3" name="Group 3911" title="Jahres Zeitleiste Platzhalter">
            <a:extLst>
              <a:ext uri="{FF2B5EF4-FFF2-40B4-BE49-F238E27FC236}">
                <a16:creationId xmlns:a16="http://schemas.microsoft.com/office/drawing/2014/main" id="{C9AF7415-8D2A-C940-B919-D2896ED2CC76}"/>
              </a:ext>
            </a:extLst>
          </p:cNvPr>
          <p:cNvGrpSpPr/>
          <p:nvPr userDrawn="1"/>
        </p:nvGrpSpPr>
        <p:grpSpPr>
          <a:xfrm>
            <a:off x="1811524" y="2655243"/>
            <a:ext cx="7397880" cy="2749280"/>
            <a:chOff x="93735" y="581934"/>
            <a:chExt cx="10577686" cy="3930994"/>
          </a:xfrm>
        </p:grpSpPr>
        <p:grpSp>
          <p:nvGrpSpPr>
            <p:cNvPr id="4" name="Group 3892">
              <a:extLst>
                <a:ext uri="{FF2B5EF4-FFF2-40B4-BE49-F238E27FC236}">
                  <a16:creationId xmlns:a16="http://schemas.microsoft.com/office/drawing/2014/main" id="{BF9A743B-F676-5541-B47D-C0037A53680B}"/>
                </a:ext>
              </a:extLst>
            </p:cNvPr>
            <p:cNvGrpSpPr/>
            <p:nvPr/>
          </p:nvGrpSpPr>
          <p:grpSpPr>
            <a:xfrm>
              <a:off x="636627" y="581934"/>
              <a:ext cx="10034794" cy="3930994"/>
              <a:chOff x="6131" y="477113"/>
              <a:chExt cx="10034793" cy="3930992"/>
            </a:xfrm>
          </p:grpSpPr>
          <p:sp>
            <p:nvSpPr>
              <p:cNvPr id="7" name="Shape 3882">
                <a:extLst>
                  <a:ext uri="{FF2B5EF4-FFF2-40B4-BE49-F238E27FC236}">
                    <a16:creationId xmlns:a16="http://schemas.microsoft.com/office/drawing/2014/main" id="{FB374AB2-ACB5-F24F-8D5D-4E70071227EE}"/>
                  </a:ext>
                </a:extLst>
              </p:cNvPr>
              <p:cNvSpPr/>
              <p:nvPr/>
            </p:nvSpPr>
            <p:spPr>
              <a:xfrm flipV="1">
                <a:off x="4975193" y="477113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Shape 3883">
                <a:extLst>
                  <a:ext uri="{FF2B5EF4-FFF2-40B4-BE49-F238E27FC236}">
                    <a16:creationId xmlns:a16="http://schemas.microsoft.com/office/drawing/2014/main" id="{EA1CE728-B269-1C4E-9B54-82A102A50404}"/>
                  </a:ext>
                </a:extLst>
              </p:cNvPr>
              <p:cNvSpPr/>
              <p:nvPr/>
            </p:nvSpPr>
            <p:spPr>
              <a:xfrm flipV="1">
                <a:off x="6131" y="477113"/>
                <a:ext cx="1" cy="1940560"/>
              </a:xfrm>
              <a:prstGeom prst="line">
                <a:avLst/>
              </a:prstGeom>
              <a:solidFill>
                <a:srgbClr val="015092"/>
              </a:solidFill>
              <a:ln w="63500" cap="flat">
                <a:solidFill>
                  <a:srgbClr val="0150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Shape 3884">
                <a:extLst>
                  <a:ext uri="{FF2B5EF4-FFF2-40B4-BE49-F238E27FC236}">
                    <a16:creationId xmlns:a16="http://schemas.microsoft.com/office/drawing/2014/main" id="{7F9696C5-6EFA-3F44-ACCC-A640A163B09E}"/>
                  </a:ext>
                </a:extLst>
              </p:cNvPr>
              <p:cNvSpPr/>
              <p:nvPr/>
            </p:nvSpPr>
            <p:spPr>
              <a:xfrm>
                <a:off x="38737" y="2461556"/>
                <a:ext cx="9911442" cy="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8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886">
                <a:extLst>
                  <a:ext uri="{FF2B5EF4-FFF2-40B4-BE49-F238E27FC236}">
                    <a16:creationId xmlns:a16="http://schemas.microsoft.com/office/drawing/2014/main" id="{9F291BB0-5EAA-9348-8F11-398FB22080F8}"/>
                  </a:ext>
                </a:extLst>
              </p:cNvPr>
              <p:cNvSpPr/>
              <p:nvPr/>
            </p:nvSpPr>
            <p:spPr>
              <a:xfrm>
                <a:off x="9850422" y="2364572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887">
                <a:extLst>
                  <a:ext uri="{FF2B5EF4-FFF2-40B4-BE49-F238E27FC236}">
                    <a16:creationId xmlns:a16="http://schemas.microsoft.com/office/drawing/2014/main" id="{BCE477E8-F7BD-0F42-9589-05CBDFAAB18A}"/>
                  </a:ext>
                </a:extLst>
              </p:cNvPr>
              <p:cNvSpPr/>
              <p:nvPr/>
            </p:nvSpPr>
            <p:spPr>
              <a:xfrm>
                <a:off x="2411544" y="2368317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Shape 3888">
                <a:extLst>
                  <a:ext uri="{FF2B5EF4-FFF2-40B4-BE49-F238E27FC236}">
                    <a16:creationId xmlns:a16="http://schemas.microsoft.com/office/drawing/2014/main" id="{7429753A-3C9E-B84B-BE29-D4FB586DA37E}"/>
                  </a:ext>
                </a:extLst>
              </p:cNvPr>
              <p:cNvSpPr/>
              <p:nvPr/>
            </p:nvSpPr>
            <p:spPr>
              <a:xfrm>
                <a:off x="4883584" y="2368318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Shape 3889">
                <a:extLst>
                  <a:ext uri="{FF2B5EF4-FFF2-40B4-BE49-F238E27FC236}">
                    <a16:creationId xmlns:a16="http://schemas.microsoft.com/office/drawing/2014/main" id="{01F5BD46-1837-2445-81BC-19FA29B81F17}"/>
                  </a:ext>
                </a:extLst>
              </p:cNvPr>
              <p:cNvSpPr/>
              <p:nvPr/>
            </p:nvSpPr>
            <p:spPr>
              <a:xfrm>
                <a:off x="7368877" y="2368318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Shape 3890">
                <a:extLst>
                  <a:ext uri="{FF2B5EF4-FFF2-40B4-BE49-F238E27FC236}">
                    <a16:creationId xmlns:a16="http://schemas.microsoft.com/office/drawing/2014/main" id="{38B19469-B9A6-8940-8470-7A36199769F8}"/>
                  </a:ext>
                </a:extLst>
              </p:cNvPr>
              <p:cNvSpPr/>
              <p:nvPr/>
            </p:nvSpPr>
            <p:spPr>
              <a:xfrm flipV="1">
                <a:off x="7451364" y="2463799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6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Shape 3891">
                <a:extLst>
                  <a:ext uri="{FF2B5EF4-FFF2-40B4-BE49-F238E27FC236}">
                    <a16:creationId xmlns:a16="http://schemas.microsoft.com/office/drawing/2014/main" id="{117DD6A9-A883-E544-9621-C8501B30B3B4}"/>
                  </a:ext>
                </a:extLst>
              </p:cNvPr>
              <p:cNvSpPr/>
              <p:nvPr/>
            </p:nvSpPr>
            <p:spPr>
              <a:xfrm flipV="1">
                <a:off x="2498616" y="2467545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Shape 3904">
              <a:extLst>
                <a:ext uri="{FF2B5EF4-FFF2-40B4-BE49-F238E27FC236}">
                  <a16:creationId xmlns:a16="http://schemas.microsoft.com/office/drawing/2014/main" id="{97E1DA5A-D2AC-CD4A-94FA-4070AD6EB5B4}"/>
                </a:ext>
              </a:extLst>
            </p:cNvPr>
            <p:cNvSpPr/>
            <p:nvPr/>
          </p:nvSpPr>
          <p:spPr>
            <a:xfrm>
              <a:off x="93735" y="1997149"/>
              <a:ext cx="1116503" cy="1116503"/>
            </a:xfrm>
            <a:prstGeom prst="ellipse">
              <a:avLst/>
            </a:prstGeom>
            <a:solidFill>
              <a:srgbClr val="015092"/>
            </a:solidFill>
            <a:ln w="12700" cap="flat">
              <a:solidFill>
                <a:srgbClr val="015092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2500" cap="all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sz="1400" b="1">
                  <a:latin typeface="Calibri" panose="020F0502020204030204" pitchFamily="34" charset="0"/>
                  <a:cs typeface="Calibri" panose="020F0502020204030204" pitchFamily="34" charset="0"/>
                </a:rPr>
                <a:t>Start</a:t>
              </a:r>
            </a:p>
          </p:txBody>
        </p:sp>
      </p:grpSp>
      <p:sp>
        <p:nvSpPr>
          <p:cNvPr id="16" name="Shape 3899">
            <a:extLst>
              <a:ext uri="{FF2B5EF4-FFF2-40B4-BE49-F238E27FC236}">
                <a16:creationId xmlns:a16="http://schemas.microsoft.com/office/drawing/2014/main" id="{1C04B757-37FD-8344-9AF0-04B08289508A}"/>
              </a:ext>
            </a:extLst>
          </p:cNvPr>
          <p:cNvSpPr/>
          <p:nvPr userDrawn="1"/>
        </p:nvSpPr>
        <p:spPr>
          <a:xfrm>
            <a:off x="5500456" y="4177891"/>
            <a:ext cx="55580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3899">
            <a:extLst>
              <a:ext uri="{FF2B5EF4-FFF2-40B4-BE49-F238E27FC236}">
                <a16:creationId xmlns:a16="http://schemas.microsoft.com/office/drawing/2014/main" id="{68276EE8-CA57-2346-9CCF-A025AFF6855B}"/>
              </a:ext>
            </a:extLst>
          </p:cNvPr>
          <p:cNvSpPr/>
          <p:nvPr userDrawn="1"/>
        </p:nvSpPr>
        <p:spPr>
          <a:xfrm>
            <a:off x="8958826" y="4177891"/>
            <a:ext cx="488973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3899">
            <a:extLst>
              <a:ext uri="{FF2B5EF4-FFF2-40B4-BE49-F238E27FC236}">
                <a16:creationId xmlns:a16="http://schemas.microsoft.com/office/drawing/2014/main" id="{23DE72D4-878E-2144-A9D3-A42389C2E721}"/>
              </a:ext>
            </a:extLst>
          </p:cNvPr>
          <p:cNvSpPr/>
          <p:nvPr userDrawn="1"/>
        </p:nvSpPr>
        <p:spPr>
          <a:xfrm>
            <a:off x="3746385" y="3735364"/>
            <a:ext cx="549411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3899">
            <a:extLst>
              <a:ext uri="{FF2B5EF4-FFF2-40B4-BE49-F238E27FC236}">
                <a16:creationId xmlns:a16="http://schemas.microsoft.com/office/drawing/2014/main" id="{6FE0A369-2E74-4C41-9332-CEA1A3F8CAA5}"/>
              </a:ext>
            </a:extLst>
          </p:cNvPr>
          <p:cNvSpPr/>
          <p:nvPr userDrawn="1"/>
        </p:nvSpPr>
        <p:spPr>
          <a:xfrm>
            <a:off x="7204755" y="3735364"/>
            <a:ext cx="56632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hape 3538">
            <a:extLst>
              <a:ext uri="{FF2B5EF4-FFF2-40B4-BE49-F238E27FC236}">
                <a16:creationId xmlns:a16="http://schemas.microsoft.com/office/drawing/2014/main" id="{6218F089-DA01-8A49-B7EB-18202B0E694E}"/>
              </a:ext>
            </a:extLst>
          </p:cNvPr>
          <p:cNvSpPr/>
          <p:nvPr userDrawn="1"/>
        </p:nvSpPr>
        <p:spPr>
          <a:xfrm>
            <a:off x="5819509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3ACB3470-0EB9-4B42-869A-F6D9D2389C11}"/>
              </a:ext>
            </a:extLst>
          </p:cNvPr>
          <p:cNvSpPr/>
          <p:nvPr userDrawn="1"/>
        </p:nvSpPr>
        <p:spPr>
          <a:xfrm>
            <a:off x="4055313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BD2E93CF-7EB0-1D44-8FE8-B42CB15F1E38}"/>
              </a:ext>
            </a:extLst>
          </p:cNvPr>
          <p:cNvSpPr/>
          <p:nvPr userDrawn="1"/>
        </p:nvSpPr>
        <p:spPr>
          <a:xfrm>
            <a:off x="7547701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1CA058CB-FB2E-7B41-9FC5-4261D2748707}"/>
              </a:ext>
            </a:extLst>
          </p:cNvPr>
          <p:cNvSpPr/>
          <p:nvPr userDrawn="1"/>
        </p:nvSpPr>
        <p:spPr>
          <a:xfrm>
            <a:off x="2308791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FFAAAAB-BD81-254B-BB85-D3B92CADBECE}"/>
              </a:ext>
            </a:extLst>
          </p:cNvPr>
          <p:cNvSpPr/>
          <p:nvPr userDrawn="1"/>
        </p:nvSpPr>
        <p:spPr>
          <a:xfrm>
            <a:off x="2727791" y="2465838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Inhaltsplatzhalter 1">
            <a:extLst>
              <a:ext uri="{FF2B5EF4-FFF2-40B4-BE49-F238E27FC236}">
                <a16:creationId xmlns:a16="http://schemas.microsoft.com/office/drawing/2014/main" id="{A948F616-4F52-274D-9802-62F7B100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1" y="801295"/>
            <a:ext cx="11617325" cy="698184"/>
          </a:xfrm>
        </p:spPr>
        <p:txBody>
          <a:bodyPr>
            <a:normAutofit/>
          </a:bodyPr>
          <a:lstStyle/>
          <a:p>
            <a:r>
              <a:rPr lang="de-DE" b="1">
                <a:solidFill>
                  <a:srgbClr val="0F218B"/>
                </a:solidFill>
              </a:rPr>
              <a:t>Headline 3 – Edit </a:t>
            </a:r>
            <a:r>
              <a:rPr lang="de-DE" b="1" err="1">
                <a:solidFill>
                  <a:srgbClr val="0F218B"/>
                </a:solidFill>
              </a:rPr>
              <a:t>text</a:t>
            </a:r>
            <a:r>
              <a:rPr lang="de-DE" b="1">
                <a:solidFill>
                  <a:srgbClr val="0F218B"/>
                </a:solidFill>
              </a:rPr>
              <a:t> </a:t>
            </a:r>
            <a:r>
              <a:rPr lang="de-DE" b="1" err="1">
                <a:solidFill>
                  <a:srgbClr val="0F218B"/>
                </a:solidFill>
              </a:rPr>
              <a:t>here</a:t>
            </a:r>
            <a:r>
              <a:rPr lang="de-DE" b="1">
                <a:solidFill>
                  <a:srgbClr val="0F218B"/>
                </a:solidFill>
              </a:rPr>
              <a:t>.</a:t>
            </a:r>
            <a:endParaRPr lang="de-DE" b="1" i="1">
              <a:solidFill>
                <a:srgbClr val="0F218B"/>
              </a:solidFill>
            </a:endParaRP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32B242B5-D413-7245-BEA1-FE249884F79E}"/>
              </a:ext>
            </a:extLst>
          </p:cNvPr>
          <p:cNvSpPr/>
          <p:nvPr userDrawn="1"/>
        </p:nvSpPr>
        <p:spPr>
          <a:xfrm>
            <a:off x="6188917" y="244375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4E594EA-C5DC-8D44-884B-A44AA0741311}"/>
              </a:ext>
            </a:extLst>
          </p:cNvPr>
          <p:cNvSpPr/>
          <p:nvPr userDrawn="1"/>
        </p:nvSpPr>
        <p:spPr>
          <a:xfrm>
            <a:off x="4501613" y="513437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6F33F5F3-AC6F-7047-9582-A2C841E188AD}"/>
              </a:ext>
            </a:extLst>
          </p:cNvPr>
          <p:cNvSpPr/>
          <p:nvPr userDrawn="1"/>
        </p:nvSpPr>
        <p:spPr>
          <a:xfrm>
            <a:off x="7962739" y="511228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866964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0">
            <a:extLst>
              <a:ext uri="{FF2B5EF4-FFF2-40B4-BE49-F238E27FC236}">
                <a16:creationId xmlns:a16="http://schemas.microsoft.com/office/drawing/2014/main" id="{E54CE07E-D134-8945-B928-3A2AD748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59" y="820513"/>
            <a:ext cx="11606646" cy="69859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F218B"/>
                </a:solidFill>
              </a:rPr>
              <a:t>Headline 3 – These SmartArt </a:t>
            </a:r>
            <a:r>
              <a:rPr lang="de-DE" err="1">
                <a:solidFill>
                  <a:srgbClr val="0F218B"/>
                </a:solidFill>
              </a:rPr>
              <a:t>charts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can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edited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directly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in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elements</a:t>
            </a:r>
            <a:r>
              <a:rPr lang="de-DE">
                <a:solidFill>
                  <a:srgbClr val="0F218B"/>
                </a:solidFill>
              </a:rPr>
              <a:t>, </a:t>
            </a:r>
            <a:r>
              <a:rPr lang="de-DE" err="1">
                <a:solidFill>
                  <a:srgbClr val="0F218B"/>
                </a:solidFill>
              </a:rPr>
              <a:t>then</a:t>
            </a:r>
            <a:r>
              <a:rPr lang="de-DE">
                <a:solidFill>
                  <a:srgbClr val="0F218B"/>
                </a:solidFill>
              </a:rPr>
              <a:t> on SmartArt-Tools</a:t>
            </a:r>
          </a:p>
        </p:txBody>
      </p:sp>
      <p:graphicFrame>
        <p:nvGraphicFramePr>
          <p:cNvPr id="4" name="Diagramm 4" title="SmartArt-Grafik Platzhalter">
            <a:extLst>
              <a:ext uri="{FF2B5EF4-FFF2-40B4-BE49-F238E27FC236}">
                <a16:creationId xmlns:a16="http://schemas.microsoft.com/office/drawing/2014/main" id="{3D20D492-DCEB-1548-9F8A-4D5C573DEF1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51202203"/>
              </p:ext>
            </p:extLst>
          </p:nvPr>
        </p:nvGraphicFramePr>
        <p:xfrm>
          <a:off x="382588" y="2384884"/>
          <a:ext cx="11522075" cy="305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049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TSO-E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5600" y="2780928"/>
            <a:ext cx="11617788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15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TSO-E Thank you slide_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134634"/>
            <a:ext cx="11426825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053C00-E906-E444-8E28-BAE1FF9E76D0}"/>
              </a:ext>
            </a:extLst>
          </p:cNvPr>
          <p:cNvSpPr txBox="1">
            <a:spLocks/>
          </p:cNvSpPr>
          <p:nvPr userDrawn="1"/>
        </p:nvSpPr>
        <p:spPr>
          <a:xfrm>
            <a:off x="382587" y="1186850"/>
            <a:ext cx="11426825" cy="631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values define who we are, what we stand for and how we behave.</a:t>
            </a:r>
          </a:p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all play a part in bringing them to life</a:t>
            </a:r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E" sz="1050" b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7550E8E7-BAB3-40B9-AB4C-F3ABA9592AFF}"/>
              </a:ext>
            </a:extLst>
          </p:cNvPr>
          <p:cNvSpPr txBox="1">
            <a:spLocks/>
          </p:cNvSpPr>
          <p:nvPr userDrawn="1"/>
        </p:nvSpPr>
        <p:spPr>
          <a:xfrm>
            <a:off x="286875" y="5533432"/>
            <a:ext cx="11617788" cy="631871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We are ENTSO-E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B34F4F-2938-408E-99E5-B9481D786209}"/>
              </a:ext>
            </a:extLst>
          </p:cNvPr>
          <p:cNvSpPr txBox="1">
            <a:spLocks/>
          </p:cNvSpPr>
          <p:nvPr userDrawn="1"/>
        </p:nvSpPr>
        <p:spPr>
          <a:xfrm>
            <a:off x="1201008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deliver to the highest standardss. We provide an environment in which people can develop to their full potential.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A3B0E4-3084-4984-B778-6DEE61707D69}"/>
              </a:ext>
            </a:extLst>
          </p:cNvPr>
          <p:cNvSpPr txBox="1">
            <a:spLocks/>
          </p:cNvSpPr>
          <p:nvPr userDrawn="1"/>
        </p:nvSpPr>
        <p:spPr>
          <a:xfrm>
            <a:off x="1201009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2D4A0DE-6C67-44B0-B22A-C0A05BBC69FC}"/>
              </a:ext>
            </a:extLst>
          </p:cNvPr>
          <p:cNvGrpSpPr/>
          <p:nvPr userDrawn="1"/>
        </p:nvGrpSpPr>
        <p:grpSpPr>
          <a:xfrm>
            <a:off x="1376411" y="2083344"/>
            <a:ext cx="1089193" cy="1118842"/>
            <a:chOff x="1478254" y="1759825"/>
            <a:chExt cx="1089193" cy="1118842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F03CA22-6B13-49DE-A795-8B07042FA0BE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61B2F95-9B35-4040-81B2-ACDE054BDD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81CF4DD-25A2-40F4-952B-66B4466BBD93}"/>
              </a:ext>
            </a:extLst>
          </p:cNvPr>
          <p:cNvSpPr txBox="1">
            <a:spLocks/>
          </p:cNvSpPr>
          <p:nvPr userDrawn="1"/>
        </p:nvSpPr>
        <p:spPr>
          <a:xfrm>
            <a:off x="3287689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trust each other, we are transparent and we empower people. We respect diversity.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3B85503-5C78-444D-B346-AB59AA416AC8}"/>
              </a:ext>
            </a:extLst>
          </p:cNvPr>
          <p:cNvSpPr txBox="1">
            <a:spLocks/>
          </p:cNvSpPr>
          <p:nvPr userDrawn="1"/>
        </p:nvSpPr>
        <p:spPr>
          <a:xfrm>
            <a:off x="3287688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TRUST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5475377-A926-4847-B972-EA12DF6C0701}"/>
              </a:ext>
            </a:extLst>
          </p:cNvPr>
          <p:cNvGrpSpPr/>
          <p:nvPr userDrawn="1"/>
        </p:nvGrpSpPr>
        <p:grpSpPr>
          <a:xfrm>
            <a:off x="3463091" y="2083344"/>
            <a:ext cx="1089193" cy="1118842"/>
            <a:chOff x="1478254" y="1759825"/>
            <a:chExt cx="1089193" cy="1118842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BB04B6-217B-499D-8F98-894FB375B2F9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760D55D-13ED-4E94-966A-95F123689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979720F-B102-477C-A18C-F42F69F7B3FA}"/>
              </a:ext>
            </a:extLst>
          </p:cNvPr>
          <p:cNvSpPr txBox="1">
            <a:spLocks/>
          </p:cNvSpPr>
          <p:nvPr userDrawn="1"/>
        </p:nvSpPr>
        <p:spPr>
          <a:xfrm>
            <a:off x="537600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act in the interest of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ENTSO-E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DA1B90-9F8A-4C63-B8FF-D940062EC4C4}"/>
              </a:ext>
            </a:extLst>
          </p:cNvPr>
          <p:cNvSpPr txBox="1">
            <a:spLocks/>
          </p:cNvSpPr>
          <p:nvPr userDrawn="1"/>
        </p:nvSpPr>
        <p:spPr>
          <a:xfrm>
            <a:off x="537600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55A5FDF-13A6-4E3F-98FC-5D8B5F750CF6}"/>
              </a:ext>
            </a:extLst>
          </p:cNvPr>
          <p:cNvGrpSpPr/>
          <p:nvPr userDrawn="1"/>
        </p:nvGrpSpPr>
        <p:grpSpPr>
          <a:xfrm>
            <a:off x="5551403" y="2024327"/>
            <a:ext cx="1089193" cy="1139017"/>
            <a:chOff x="1478254" y="1700808"/>
            <a:chExt cx="1089193" cy="1139017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B46EB16-3C21-4C1F-96E5-A09D69B4EA5B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B4C9A02-66CE-4BBC-A5CB-9F9670516C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00808"/>
              <a:ext cx="1080000" cy="1080000"/>
            </a:xfrm>
            <a:prstGeom prst="rect">
              <a:avLst/>
            </a:prstGeom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2E634EBD-DFF6-43C8-9422-8F16AAB96C86}"/>
              </a:ext>
            </a:extLst>
          </p:cNvPr>
          <p:cNvSpPr txBox="1">
            <a:spLocks/>
          </p:cNvSpPr>
          <p:nvPr userDrawn="1"/>
        </p:nvSpPr>
        <p:spPr>
          <a:xfrm>
            <a:off x="7392263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care about people. We work transversal and we support each other. We celebrate success.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B8B0EDA-AFDC-4A3F-8B48-271A245E4727}"/>
              </a:ext>
            </a:extLst>
          </p:cNvPr>
          <p:cNvSpPr txBox="1">
            <a:spLocks/>
          </p:cNvSpPr>
          <p:nvPr userDrawn="1"/>
        </p:nvSpPr>
        <p:spPr>
          <a:xfrm>
            <a:off x="7392262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B57394F-A3ED-46EA-ACEB-FE66F27FAB09}"/>
              </a:ext>
            </a:extLst>
          </p:cNvPr>
          <p:cNvGrpSpPr/>
          <p:nvPr userDrawn="1"/>
        </p:nvGrpSpPr>
        <p:grpSpPr>
          <a:xfrm>
            <a:off x="7576858" y="2080275"/>
            <a:ext cx="1080000" cy="1083069"/>
            <a:chOff x="1487447" y="1756756"/>
            <a:chExt cx="1080000" cy="108306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47968BE-8FA5-46E6-AEB4-7BBD707663C8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7EB613B2-536A-4138-AE88-6840149C7A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EC54E769-6637-4291-8E33-04784D80068D}"/>
              </a:ext>
            </a:extLst>
          </p:cNvPr>
          <p:cNvSpPr txBox="1">
            <a:spLocks/>
          </p:cNvSpPr>
          <p:nvPr userDrawn="1"/>
        </p:nvSpPr>
        <p:spPr>
          <a:xfrm>
            <a:off x="933636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are a learning organisation.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explore new paths and solutions.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EAE1D68-1D65-449A-A1D4-1C7A4EE8D7F3}"/>
              </a:ext>
            </a:extLst>
          </p:cNvPr>
          <p:cNvSpPr txBox="1">
            <a:spLocks/>
          </p:cNvSpPr>
          <p:nvPr userDrawn="1"/>
        </p:nvSpPr>
        <p:spPr>
          <a:xfrm>
            <a:off x="933636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FUTURE THINKING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70C999-7CBE-4D11-A6B2-D77A57C5B0AD}"/>
              </a:ext>
            </a:extLst>
          </p:cNvPr>
          <p:cNvGrpSpPr/>
          <p:nvPr userDrawn="1"/>
        </p:nvGrpSpPr>
        <p:grpSpPr>
          <a:xfrm>
            <a:off x="9520956" y="2080275"/>
            <a:ext cx="1080000" cy="1083069"/>
            <a:chOff x="1487447" y="1756756"/>
            <a:chExt cx="1080000" cy="1083069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D45C60-2B3F-49B7-BD2B-64F936E7A262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C7C06749-CCF9-45D3-B10D-3B95BF64A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2344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TSO-E 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46" y="476672"/>
            <a:ext cx="11617788" cy="93610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Key </a:t>
            </a:r>
            <a:r>
              <a:rPr lang="de-DE" err="1"/>
              <a:t>take-aways</a:t>
            </a:r>
            <a:endParaRPr lang="de-DE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9B4626A2-3A46-4841-8EA9-2789E9CF76F6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41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NTSO-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tabLst>
                <a:tab pos="3763963" algn="l"/>
              </a:tabLst>
              <a:defRPr sz="2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4F55E-FB99-4958-B7AF-F28A79322EB2}"/>
              </a:ext>
            </a:extLst>
          </p:cNvPr>
          <p:cNvSpPr txBox="1"/>
          <p:nvPr userDrawn="1"/>
        </p:nvSpPr>
        <p:spPr>
          <a:xfrm>
            <a:off x="5447928" y="41490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>
              <a:solidFill>
                <a:srgbClr val="0F21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C2D06D34-321E-4E67-BD6C-917AD342E7D4}"/>
              </a:ext>
            </a:extLst>
          </p:cNvPr>
          <p:cNvSpPr/>
          <p:nvPr userDrawn="1"/>
        </p:nvSpPr>
        <p:spPr>
          <a:xfrm rot="5400000" flipH="1">
            <a:off x="6064640" y="3063656"/>
            <a:ext cx="61200" cy="180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5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0540C2FA-3E33-C43B-0D63-7D5145119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noProof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C329955-7184-3FD4-16F1-FB71768EE4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5938" y="1375577"/>
            <a:ext cx="11160125" cy="4429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517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10528"/>
            <a:ext cx="12188952" cy="0"/>
          </a:xfrm>
          <a:prstGeom prst="line">
            <a:avLst/>
          </a:prstGeom>
          <a:noFill/>
          <a:ln w="12700">
            <a:solidFill>
              <a:srgbClr val="A9C900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" name="Text 1"/>
          <p:cNvSpPr/>
          <p:nvPr/>
        </p:nvSpPr>
        <p:spPr>
          <a:xfrm>
            <a:off x="411480" y="6556248"/>
            <a:ext cx="29260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5C6470"/>
                </a:solidFill>
              </a:rPr>
              <a:t>MCSC | IT Infrastructure Assessment</a:t>
            </a:r>
            <a:endParaRPr lang="en-US" sz="6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47104"/>
            <a:ext cx="182880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5C64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1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26410D8-4A3A-45E2-81A1-C9D4C6C662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7512" y="5733256"/>
            <a:ext cx="2027401" cy="766079"/>
          </a:xfrm>
          <a:prstGeom prst="rect">
            <a:avLst/>
          </a:prstGeom>
        </p:spPr>
      </p:pic>
      <p:sp>
        <p:nvSpPr>
          <p:cNvPr id="6" name="Rechteck 1">
            <a:extLst>
              <a:ext uri="{FF2B5EF4-FFF2-40B4-BE49-F238E27FC236}">
                <a16:creationId xmlns:a16="http://schemas.microsoft.com/office/drawing/2014/main" id="{B1DC2692-8335-D24A-B809-8AFF2AA6C00A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8" name="Titel 5">
            <a:extLst>
              <a:ext uri="{FF2B5EF4-FFF2-40B4-BE49-F238E27FC236}">
                <a16:creationId xmlns:a16="http://schemas.microsoft.com/office/drawing/2014/main" id="{9837CEFA-6A29-8644-BF25-17F468FC7D89}"/>
              </a:ext>
            </a:extLst>
          </p:cNvPr>
          <p:cNvSpPr txBox="1">
            <a:spLocks/>
          </p:cNvSpPr>
          <p:nvPr userDrawn="1"/>
        </p:nvSpPr>
        <p:spPr>
          <a:xfrm>
            <a:off x="382588" y="55225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/>
              <a:t>Headline 1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B6DE3D23-75DD-B34A-BC23-521881FEF795}"/>
              </a:ext>
            </a:extLst>
          </p:cNvPr>
          <p:cNvSpPr txBox="1">
            <a:spLocks/>
          </p:cNvSpPr>
          <p:nvPr userDrawn="1"/>
        </p:nvSpPr>
        <p:spPr>
          <a:xfrm>
            <a:off x="382588" y="1029277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 kern="1200">
                <a:solidFill>
                  <a:srgbClr val="00947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/>
              <a:t>Click </a:t>
            </a:r>
            <a:r>
              <a:rPr lang="de-DE" b="0" err="1"/>
              <a:t>here</a:t>
            </a:r>
            <a:r>
              <a:rPr lang="de-DE" b="0"/>
              <a:t> </a:t>
            </a:r>
            <a:r>
              <a:rPr lang="de-DE" b="0" err="1"/>
              <a:t>to</a:t>
            </a:r>
            <a:r>
              <a:rPr lang="de-DE" b="0"/>
              <a:t> </a:t>
            </a:r>
            <a:r>
              <a:rPr lang="de-DE" b="0" err="1"/>
              <a:t>edit</a:t>
            </a:r>
            <a:r>
              <a:rPr lang="de-DE" b="0"/>
              <a:t> Headline 2 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C93A88BC-3900-8843-AEB8-1FDE22C70AB4}"/>
              </a:ext>
            </a:extLst>
          </p:cNvPr>
          <p:cNvSpPr txBox="1">
            <a:spLocks/>
          </p:cNvSpPr>
          <p:nvPr userDrawn="1"/>
        </p:nvSpPr>
        <p:spPr>
          <a:xfrm>
            <a:off x="384111" y="1471705"/>
            <a:ext cx="11616265" cy="3677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0F21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164999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None/>
        <a:defRPr sz="3000" b="1" kern="1200">
          <a:solidFill>
            <a:srgbClr val="0D218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241">
          <p15:clr>
            <a:srgbClr val="F26B43"/>
          </p15:clr>
        </p15:guide>
        <p15:guide id="3" orient="horz" pos="299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464465" y="476672"/>
            <a:ext cx="10154344" cy="586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Change </a:t>
            </a:r>
            <a:r>
              <a:rPr lang="de-DE" err="1"/>
              <a:t>cover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6410D8-4A3A-45E2-81A1-C9D4C6C662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6380" y="5805264"/>
            <a:ext cx="2408534" cy="91009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CFF8BA4-9DA2-4974-94C2-B3C3C21E4193}"/>
              </a:ext>
            </a:extLst>
          </p:cNvPr>
          <p:cNvSpPr/>
          <p:nvPr userDrawn="1"/>
        </p:nvSpPr>
        <p:spPr>
          <a:xfrm flipH="1">
            <a:off x="-1" y="1944000"/>
            <a:ext cx="480000" cy="3600000"/>
          </a:xfrm>
          <a:prstGeom prst="rect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100000">
                <a:schemeClr val="bg2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6AB18625-EA33-4AEC-B4D7-7D98AB597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" t="27257" r="295" b="18261"/>
          <a:stretch/>
        </p:blipFill>
        <p:spPr>
          <a:xfrm>
            <a:off x="479998" y="1944000"/>
            <a:ext cx="11712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88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0F218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241">
          <p15:clr>
            <a:srgbClr val="F26B43"/>
          </p15:clr>
        </p15:guide>
        <p15:guide id="3" orient="horz" pos="299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480000" y="970654"/>
            <a:ext cx="10154344" cy="586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Change </a:t>
            </a:r>
            <a:r>
              <a:rPr lang="de-DE" err="1"/>
              <a:t>cover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6410D8-4A3A-45E2-81A1-C9D4C6C662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6380" y="5805264"/>
            <a:ext cx="2408534" cy="91009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CFF8BA4-9DA2-4974-94C2-B3C3C21E4193}"/>
              </a:ext>
            </a:extLst>
          </p:cNvPr>
          <p:cNvSpPr/>
          <p:nvPr userDrawn="1"/>
        </p:nvSpPr>
        <p:spPr>
          <a:xfrm flipH="1">
            <a:off x="-1" y="1944000"/>
            <a:ext cx="480000" cy="3600000"/>
          </a:xfrm>
          <a:prstGeom prst="rect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100000">
                <a:schemeClr val="bg2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2B3803D2-BD86-4ABB-8BDF-1BC5164EA2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7" b="28549"/>
          <a:stretch/>
        </p:blipFill>
        <p:spPr>
          <a:xfrm>
            <a:off x="479998" y="1944000"/>
            <a:ext cx="11712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8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0F218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241">
          <p15:clr>
            <a:srgbClr val="F26B43"/>
          </p15:clr>
        </p15:guide>
        <p15:guide id="3" orient="horz" pos="299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63352" y="1206960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>
                <a:solidFill>
                  <a:schemeClr val="accent1"/>
                </a:solidFill>
              </a:rPr>
              <a:t> </a:t>
            </a:r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6314495"/>
            <a:ext cx="778960" cy="2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76" r:id="rId2"/>
    <p:sldLayoutId id="2147483731" r:id="rId3"/>
    <p:sldLayoutId id="2147483732" r:id="rId4"/>
    <p:sldLayoutId id="2147483733" r:id="rId5"/>
    <p:sldLayoutId id="2147483742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736" r:id="rId15"/>
    <p:sldLayoutId id="2147483780" r:id="rId16"/>
    <p:sldLayoutId id="2147483771" r:id="rId17"/>
    <p:sldLayoutId id="2147483775" r:id="rId18"/>
    <p:sldLayoutId id="2147483826" r:id="rId19"/>
    <p:sldLayoutId id="214748382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9545F9-9B43-4023-8E92-F085547A1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01" y="188640"/>
            <a:ext cx="11281639" cy="825489"/>
          </a:xfrm>
        </p:spPr>
        <p:txBody>
          <a:bodyPr lIns="91440" tIns="45720" rIns="91440" bIns="45720" anchor="b"/>
          <a:lstStyle/>
          <a:p>
            <a:r>
              <a:rPr lang="en-US" noProof="0">
                <a:latin typeface="Calibri"/>
                <a:ea typeface="Calibri"/>
                <a:cs typeface="Calibri"/>
              </a:rPr>
              <a:t>Future key challenges of the SDAC, SIDC &amp; capacity calculation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C4711-2AFC-4521-8363-A45646435B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noProof="0"/>
              <a:t>8 October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6267D1-2D21-078A-AC2E-E2DBA575D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392" y="5733256"/>
            <a:ext cx="2410161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9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04C9E-0AF5-18C7-C65A-9B0B58350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F4134-B64E-40D8-B72D-054E52A2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Key messages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7D641-86AB-6C59-79AC-8FC778B0EB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368" y="980728"/>
            <a:ext cx="11617788" cy="442428"/>
          </a:xfrm>
        </p:spPr>
        <p:txBody>
          <a:bodyPr>
            <a:noAutofit/>
          </a:bodyPr>
          <a:lstStyle/>
          <a:p>
            <a:r>
              <a:rPr lang="en-US" sz="1800" noProof="0"/>
              <a:t>ENTSO-E supports an ambitious and future-proof legal framework that strengthens market integration while preserving operational security, clear accountability and realistic implementation.</a:t>
            </a:r>
          </a:p>
        </p:txBody>
      </p:sp>
      <p:grpSp>
        <p:nvGrpSpPr>
          <p:cNvPr id="65" name="PA-20422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AC6DDB1-3E42-5CBB-5FE6-BDA87591B65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32220" y="1795229"/>
            <a:ext cx="11589945" cy="4798811"/>
            <a:chOff x="660400" y="1026853"/>
            <a:chExt cx="10844536" cy="4759510"/>
          </a:xfrm>
        </p:grpSpPr>
        <p:grpSp>
          <p:nvGrpSpPr>
            <p:cNvPr id="89" name="iṩḷiḍé">
              <a:extLst>
                <a:ext uri="{FF2B5EF4-FFF2-40B4-BE49-F238E27FC236}">
                  <a16:creationId xmlns:a16="http://schemas.microsoft.com/office/drawing/2014/main" id="{D124E04B-0DEB-FC84-F9CE-586198D99CC9}"/>
                </a:ext>
              </a:extLst>
            </p:cNvPr>
            <p:cNvGrpSpPr/>
            <p:nvPr/>
          </p:nvGrpSpPr>
          <p:grpSpPr>
            <a:xfrm>
              <a:off x="1523222" y="3491708"/>
              <a:ext cx="9743318" cy="1425101"/>
              <a:chOff x="5858859" y="3722199"/>
              <a:chExt cx="9743318" cy="1425101"/>
            </a:xfrm>
          </p:grpSpPr>
          <p:sp>
            <p:nvSpPr>
              <p:cNvPr id="90" name="PA-íšlïḓé">
                <a:extLst>
                  <a:ext uri="{FF2B5EF4-FFF2-40B4-BE49-F238E27FC236}">
                    <a16:creationId xmlns:a16="http://schemas.microsoft.com/office/drawing/2014/main" id="{480AEEE3-8F74-9371-0979-96F44405D860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 bwMode="auto">
              <a:xfrm>
                <a:off x="5893639" y="3722199"/>
                <a:ext cx="820511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b="1" noProof="0">
                    <a:solidFill>
                      <a:srgbClr val="0F218B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+mn-lt"/>
                  </a:rPr>
                  <a:t>Responsibilities must remain aligned with the internal market for electricity Regulation </a:t>
                </a:r>
              </a:p>
            </p:txBody>
          </p:sp>
          <p:sp>
            <p:nvSpPr>
              <p:cNvPr id="91" name="PA-íśliḍê">
                <a:extLst>
                  <a:ext uri="{FF2B5EF4-FFF2-40B4-BE49-F238E27FC236}">
                    <a16:creationId xmlns:a16="http://schemas.microsoft.com/office/drawing/2014/main" id="{5E327E9A-F621-A305-D1C3-D69443C4517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5858859" y="4174678"/>
                <a:ext cx="9743318" cy="9726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noProof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  <a:sym typeface="+mn-lt"/>
                  </a:rPr>
                  <a:t>TSOs remain accountable for capacity calculation inputs, individual validation and national operational security.</a:t>
                </a:r>
                <a:endParaRPr lang="en-US" noProof="0">
                  <a:solidFill>
                    <a:schemeClr val="tx2"/>
                  </a:solidFill>
                  <a:latin typeface="Calibri"/>
                  <a:ea typeface="Calibri"/>
                  <a:cs typeface="Calibri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noProof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  <a:sym typeface="+mn-lt"/>
                  </a:rPr>
                  <a:t>New roles for RCCs and ACER should remain within the mandates established by the Electricity Regulation and ACER Regulation.</a:t>
                </a:r>
                <a:endParaRPr lang="en-US" noProof="0">
                  <a:solidFill>
                    <a:schemeClr val="tx2"/>
                  </a:solidFill>
                  <a:latin typeface="Calibri"/>
                  <a:ea typeface="Calibri"/>
                  <a:cs typeface="Calibri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noProof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  <a:sym typeface="+mn-lt"/>
                  </a:rPr>
                  <a:t>Decision-making, liability and cost-recovery arrangements should be aligned, clear, workable and fully reflect the joint responsibilities of TSOs and NEMOs.</a:t>
                </a:r>
                <a:endParaRPr lang="en-US" noProof="0">
                  <a:solidFill>
                    <a:schemeClr val="tx2"/>
                  </a:solidFill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73" name="îŝḻîḍe">
              <a:extLst>
                <a:ext uri="{FF2B5EF4-FFF2-40B4-BE49-F238E27FC236}">
                  <a16:creationId xmlns:a16="http://schemas.microsoft.com/office/drawing/2014/main" id="{17FC94C2-DDD4-26A2-616E-D075B326DCAE}"/>
                </a:ext>
              </a:extLst>
            </p:cNvPr>
            <p:cNvGrpSpPr/>
            <p:nvPr/>
          </p:nvGrpSpPr>
          <p:grpSpPr>
            <a:xfrm>
              <a:off x="660400" y="1026853"/>
              <a:ext cx="10844536" cy="2383067"/>
              <a:chOff x="1388653" y="990120"/>
              <a:chExt cx="10844536" cy="2383067"/>
            </a:xfrm>
          </p:grpSpPr>
          <p:grpSp>
            <p:nvGrpSpPr>
              <p:cNvPr id="76" name="ïṣ1îḓê">
                <a:extLst>
                  <a:ext uri="{FF2B5EF4-FFF2-40B4-BE49-F238E27FC236}">
                    <a16:creationId xmlns:a16="http://schemas.microsoft.com/office/drawing/2014/main" id="{20287FDB-74D5-E349-61B3-BE1B5229EC8F}"/>
                  </a:ext>
                </a:extLst>
              </p:cNvPr>
              <p:cNvGrpSpPr/>
              <p:nvPr/>
            </p:nvGrpSpPr>
            <p:grpSpPr>
              <a:xfrm>
                <a:off x="2154913" y="990482"/>
                <a:ext cx="10078276" cy="2382705"/>
                <a:chOff x="5762297" y="2874274"/>
                <a:chExt cx="10078276" cy="2382705"/>
              </a:xfrm>
            </p:grpSpPr>
            <p:sp>
              <p:nvSpPr>
                <p:cNvPr id="80" name="PA-iṥ1îḍè">
                  <a:extLst>
                    <a:ext uri="{FF2B5EF4-FFF2-40B4-BE49-F238E27FC236}">
                      <a16:creationId xmlns:a16="http://schemas.microsoft.com/office/drawing/2014/main" id="{F8968674-4318-FF95-409C-E38F12EC35CB}"/>
                    </a:ext>
                  </a:extLst>
                </p:cNvPr>
                <p:cNvSpPr txBox="1"/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5850164" y="2874274"/>
                  <a:ext cx="6221283" cy="4049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b="1" noProof="0">
                      <a:solidFill>
                        <a:schemeClr val="accent2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  <a:sym typeface="+mn-lt"/>
                    </a:rPr>
                    <a:t>Operational security must remain a foundation </a:t>
                  </a:r>
                </a:p>
              </p:txBody>
            </p:sp>
            <p:sp>
              <p:nvSpPr>
                <p:cNvPr id="81" name="PA-iṡḷïďé">
                  <a:extLst>
                    <a:ext uri="{FF2B5EF4-FFF2-40B4-BE49-F238E27FC236}">
                      <a16:creationId xmlns:a16="http://schemas.microsoft.com/office/drawing/2014/main" id="{DF94632B-AEFB-24C3-AC89-2870141D821E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762297" y="3242920"/>
                  <a:ext cx="10078276" cy="20140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buFont typeface="Arial,Sans-Serif" panose="020B0604020202020204" pitchFamily="34" charset="0"/>
                    <a:buChar char="•"/>
                  </a:pPr>
                  <a:r>
                    <a:rPr lang="en-US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Market </a:t>
                  </a:r>
                  <a:r>
                    <a:rPr lang="en-US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systems are part of critical infrastructure for TSOs and for NEMOs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US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Market </a:t>
                  </a:r>
                  <a:r>
                    <a:rPr lang="en-US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efficiency and cross-zonal exchanges </a:t>
                  </a:r>
                  <a:r>
                    <a:rPr lang="en-US" noProof="0" err="1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maximisation</a:t>
                  </a:r>
                  <a:r>
                    <a:rPr lang="en-US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 </a:t>
                  </a:r>
                  <a:r>
                    <a:rPr lang="en-US" b="1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must remain compatible with TSOs’ responsibility for secure system </a:t>
                  </a:r>
                  <a:r>
                    <a:rPr lang="en-US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operation.</a:t>
                  </a:r>
                  <a:endParaRPr lang="en-US" noProof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</a:endParaRP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US" noProof="0">
                      <a:latin typeface="Calibri"/>
                      <a:ea typeface="Calibri"/>
                      <a:cs typeface="Calibri"/>
                    </a:rPr>
                    <a:t>Consistent rules across Electricity Regulation, CACM &amp; SOGL for use of remedial actions are key </a:t>
                  </a:r>
                  <a:r>
                    <a:rPr lang="en-US" i="1" noProof="0">
                      <a:latin typeface="Calibri"/>
                      <a:ea typeface="Calibri"/>
                      <a:cs typeface="Calibri"/>
                    </a:rPr>
                    <a:t>to make implementation feasible and efficient</a:t>
                  </a:r>
                </a:p>
                <a:p>
                  <a:pPr marL="171450" indent="-171450">
                    <a:buFont typeface="Arial" panose="020B0604020202020204" pitchFamily="34" charset="0"/>
                    <a:buChar char="•"/>
                  </a:pPr>
                  <a:r>
                    <a:rPr lang="en-US" noProof="0">
                      <a:solidFill>
                        <a:schemeClr val="tx2"/>
                      </a:solidFill>
                      <a:latin typeface="Calibri"/>
                      <a:ea typeface="Calibri"/>
                      <a:cs typeface="Calibri"/>
                      <a:sym typeface="+mn-lt"/>
                    </a:rPr>
                    <a:t>Requirements should reflect the different operational realities of the day-ahead, intraday and real-time timeframes and keep the physic and the market together.</a:t>
                  </a:r>
                  <a:endParaRPr lang="en-US" noProof="0">
                    <a:solidFill>
                      <a:schemeClr val="tx2"/>
                    </a:solidFill>
                    <a:latin typeface="Calibri"/>
                    <a:ea typeface="Calibri"/>
                    <a:cs typeface="Calibri"/>
                  </a:endParaRPr>
                </a:p>
              </p:txBody>
            </p:sp>
          </p:grpSp>
          <p:sp>
            <p:nvSpPr>
              <p:cNvPr id="78" name="PA-îṧlïḍê">
                <a:extLst>
                  <a:ext uri="{FF2B5EF4-FFF2-40B4-BE49-F238E27FC236}">
                    <a16:creationId xmlns:a16="http://schemas.microsoft.com/office/drawing/2014/main" id="{7F72200E-9C71-028D-E32E-67ECF1B45E2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388653" y="990120"/>
                <a:ext cx="736602" cy="73660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</p:grpSp>
        <p:cxnSp>
          <p:nvCxnSpPr>
            <p:cNvPr id="74" name="PA-直接连接符 73">
              <a:extLst>
                <a:ext uri="{FF2B5EF4-FFF2-40B4-BE49-F238E27FC236}">
                  <a16:creationId xmlns:a16="http://schemas.microsoft.com/office/drawing/2014/main" id="{FEBB5319-436A-2822-270F-FBF0BEA3562E}"/>
                </a:ext>
              </a:extLst>
            </p:cNvPr>
            <p:cNvCxnSpPr/>
            <p:nvPr>
              <p:custDataLst>
                <p:tags r:id="rId2"/>
              </p:custDataLst>
            </p:nvPr>
          </p:nvCxnSpPr>
          <p:spPr>
            <a:xfrm>
              <a:off x="2529830" y="3485523"/>
              <a:ext cx="4543200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PA-直接连接符 74">
              <a:extLst>
                <a:ext uri="{FF2B5EF4-FFF2-40B4-BE49-F238E27FC236}">
                  <a16:creationId xmlns:a16="http://schemas.microsoft.com/office/drawing/2014/main" id="{7D7A806D-E179-2F78-A8AA-9A8DEC906429}"/>
                </a:ext>
              </a:extLst>
            </p:cNvPr>
            <p:cNvCxnSpPr/>
            <p:nvPr>
              <p:custDataLst>
                <p:tags r:id="rId3"/>
              </p:custDataLst>
            </p:nvPr>
          </p:nvCxnSpPr>
          <p:spPr>
            <a:xfrm>
              <a:off x="660400" y="5786363"/>
              <a:ext cx="4544646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자유형: 도형 23">
            <a:extLst>
              <a:ext uri="{FF2B5EF4-FFF2-40B4-BE49-F238E27FC236}">
                <a16:creationId xmlns:a16="http://schemas.microsoft.com/office/drawing/2014/main" id="{8EAC894A-F1C5-A4FC-FBCB-9F40C2631602}"/>
              </a:ext>
            </a:extLst>
          </p:cNvPr>
          <p:cNvSpPr/>
          <p:nvPr/>
        </p:nvSpPr>
        <p:spPr>
          <a:xfrm>
            <a:off x="599488" y="1974270"/>
            <a:ext cx="390525" cy="390525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grpSp>
        <p:nvGrpSpPr>
          <p:cNvPr id="9" name="Group 979">
            <a:extLst>
              <a:ext uri="{FF2B5EF4-FFF2-40B4-BE49-F238E27FC236}">
                <a16:creationId xmlns:a16="http://schemas.microsoft.com/office/drawing/2014/main" id="{06931FE3-67A0-AA06-C1B8-33CFE615E6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9490" y="4276249"/>
            <a:ext cx="484575" cy="486000"/>
            <a:chOff x="2032" y="4237"/>
            <a:chExt cx="340" cy="341"/>
          </a:xfrm>
          <a:solidFill>
            <a:schemeClr val="bg1"/>
          </a:solidFill>
        </p:grpSpPr>
        <p:sp>
          <p:nvSpPr>
            <p:cNvPr id="10" name="Freeform 980">
              <a:extLst>
                <a:ext uri="{FF2B5EF4-FFF2-40B4-BE49-F238E27FC236}">
                  <a16:creationId xmlns:a16="http://schemas.microsoft.com/office/drawing/2014/main" id="{A47885E7-0959-AE6C-D401-C2E3406257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2" y="4237"/>
              <a:ext cx="340" cy="341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1" name="Freeform 981">
              <a:extLst>
                <a:ext uri="{FF2B5EF4-FFF2-40B4-BE49-F238E27FC236}">
                  <a16:creationId xmlns:a16="http://schemas.microsoft.com/office/drawing/2014/main" id="{4D540A5D-79E2-46B7-0343-BEDC83E71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4471"/>
              <a:ext cx="99" cy="14"/>
            </a:xfrm>
            <a:custGeom>
              <a:avLst/>
              <a:gdLst>
                <a:gd name="T0" fmla="*/ 139 w 149"/>
                <a:gd name="T1" fmla="*/ 0 h 21"/>
                <a:gd name="T2" fmla="*/ 11 w 149"/>
                <a:gd name="T3" fmla="*/ 0 h 21"/>
                <a:gd name="T4" fmla="*/ 0 w 149"/>
                <a:gd name="T5" fmla="*/ 10 h 21"/>
                <a:gd name="T6" fmla="*/ 11 w 149"/>
                <a:gd name="T7" fmla="*/ 21 h 21"/>
                <a:gd name="T8" fmla="*/ 139 w 149"/>
                <a:gd name="T9" fmla="*/ 21 h 21"/>
                <a:gd name="T10" fmla="*/ 149 w 149"/>
                <a:gd name="T11" fmla="*/ 10 h 21"/>
                <a:gd name="T12" fmla="*/ 139 w 14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1">
                  <a:moveTo>
                    <a:pt x="13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45" y="21"/>
                    <a:pt x="149" y="16"/>
                    <a:pt x="149" y="10"/>
                  </a:cubicBezTo>
                  <a:cubicBezTo>
                    <a:pt x="149" y="4"/>
                    <a:pt x="145" y="0"/>
                    <a:pt x="1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2" name="Freeform 982">
              <a:extLst>
                <a:ext uri="{FF2B5EF4-FFF2-40B4-BE49-F238E27FC236}">
                  <a16:creationId xmlns:a16="http://schemas.microsoft.com/office/drawing/2014/main" id="{EC11A57F-BA7E-62B0-668B-AB859CEF52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0" y="4333"/>
              <a:ext cx="164" cy="165"/>
            </a:xfrm>
            <a:custGeom>
              <a:avLst/>
              <a:gdLst>
                <a:gd name="T0" fmla="*/ 244 w 248"/>
                <a:gd name="T1" fmla="*/ 230 h 248"/>
                <a:gd name="T2" fmla="*/ 148 w 248"/>
                <a:gd name="T3" fmla="*/ 132 h 248"/>
                <a:gd name="T4" fmla="*/ 148 w 248"/>
                <a:gd name="T5" fmla="*/ 132 h 248"/>
                <a:gd name="T6" fmla="*/ 185 w 248"/>
                <a:gd name="T7" fmla="*/ 95 h 248"/>
                <a:gd name="T8" fmla="*/ 193 w 248"/>
                <a:gd name="T9" fmla="*/ 98 h 248"/>
                <a:gd name="T10" fmla="*/ 200 w 248"/>
                <a:gd name="T11" fmla="*/ 95 h 248"/>
                <a:gd name="T12" fmla="*/ 200 w 248"/>
                <a:gd name="T13" fmla="*/ 79 h 248"/>
                <a:gd name="T14" fmla="*/ 125 w 248"/>
                <a:gd name="T15" fmla="*/ 4 h 248"/>
                <a:gd name="T16" fmla="*/ 110 w 248"/>
                <a:gd name="T17" fmla="*/ 4 h 248"/>
                <a:gd name="T18" fmla="*/ 110 w 248"/>
                <a:gd name="T19" fmla="*/ 19 h 248"/>
                <a:gd name="T20" fmla="*/ 19 w 248"/>
                <a:gd name="T21" fmla="*/ 110 h 248"/>
                <a:gd name="T22" fmla="*/ 4 w 248"/>
                <a:gd name="T23" fmla="*/ 110 h 248"/>
                <a:gd name="T24" fmla="*/ 4 w 248"/>
                <a:gd name="T25" fmla="*/ 125 h 248"/>
                <a:gd name="T26" fmla="*/ 80 w 248"/>
                <a:gd name="T27" fmla="*/ 200 h 248"/>
                <a:gd name="T28" fmla="*/ 87 w 248"/>
                <a:gd name="T29" fmla="*/ 203 h 248"/>
                <a:gd name="T30" fmla="*/ 95 w 248"/>
                <a:gd name="T31" fmla="*/ 200 h 248"/>
                <a:gd name="T32" fmla="*/ 95 w 248"/>
                <a:gd name="T33" fmla="*/ 185 h 248"/>
                <a:gd name="T34" fmla="*/ 95 w 248"/>
                <a:gd name="T35" fmla="*/ 185 h 248"/>
                <a:gd name="T36" fmla="*/ 132 w 248"/>
                <a:gd name="T37" fmla="*/ 147 h 248"/>
                <a:gd name="T38" fmla="*/ 229 w 248"/>
                <a:gd name="T39" fmla="*/ 245 h 248"/>
                <a:gd name="T40" fmla="*/ 237 w 248"/>
                <a:gd name="T41" fmla="*/ 248 h 248"/>
                <a:gd name="T42" fmla="*/ 244 w 248"/>
                <a:gd name="T43" fmla="*/ 245 h 248"/>
                <a:gd name="T44" fmla="*/ 244 w 248"/>
                <a:gd name="T45" fmla="*/ 230 h 248"/>
                <a:gd name="T46" fmla="*/ 34 w 248"/>
                <a:gd name="T47" fmla="*/ 125 h 248"/>
                <a:gd name="T48" fmla="*/ 125 w 248"/>
                <a:gd name="T49" fmla="*/ 34 h 248"/>
                <a:gd name="T50" fmla="*/ 170 w 248"/>
                <a:gd name="T51" fmla="*/ 79 h 248"/>
                <a:gd name="T52" fmla="*/ 80 w 248"/>
                <a:gd name="T53" fmla="*/ 170 h 248"/>
                <a:gd name="T54" fmla="*/ 34 w 248"/>
                <a:gd name="T55" fmla="*/ 12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8" h="248">
                  <a:moveTo>
                    <a:pt x="244" y="230"/>
                  </a:moveTo>
                  <a:cubicBezTo>
                    <a:pt x="148" y="132"/>
                    <a:pt x="148" y="132"/>
                    <a:pt x="148" y="132"/>
                  </a:cubicBezTo>
                  <a:cubicBezTo>
                    <a:pt x="148" y="132"/>
                    <a:pt x="148" y="132"/>
                    <a:pt x="148" y="132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7" y="97"/>
                    <a:pt x="190" y="98"/>
                    <a:pt x="193" y="98"/>
                  </a:cubicBezTo>
                  <a:cubicBezTo>
                    <a:pt x="196" y="98"/>
                    <a:pt x="198" y="97"/>
                    <a:pt x="200" y="95"/>
                  </a:cubicBezTo>
                  <a:cubicBezTo>
                    <a:pt x="205" y="90"/>
                    <a:pt x="205" y="84"/>
                    <a:pt x="200" y="79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1" y="0"/>
                    <a:pt x="114" y="0"/>
                    <a:pt x="110" y="4"/>
                  </a:cubicBezTo>
                  <a:cubicBezTo>
                    <a:pt x="106" y="8"/>
                    <a:pt x="106" y="15"/>
                    <a:pt x="110" y="19"/>
                  </a:cubicBezTo>
                  <a:cubicBezTo>
                    <a:pt x="19" y="110"/>
                    <a:pt x="19" y="110"/>
                    <a:pt x="19" y="110"/>
                  </a:cubicBezTo>
                  <a:cubicBezTo>
                    <a:pt x="15" y="105"/>
                    <a:pt x="8" y="105"/>
                    <a:pt x="4" y="110"/>
                  </a:cubicBezTo>
                  <a:cubicBezTo>
                    <a:pt x="0" y="114"/>
                    <a:pt x="0" y="121"/>
                    <a:pt x="4" y="125"/>
                  </a:cubicBezTo>
                  <a:cubicBezTo>
                    <a:pt x="80" y="200"/>
                    <a:pt x="80" y="200"/>
                    <a:pt x="80" y="200"/>
                  </a:cubicBezTo>
                  <a:cubicBezTo>
                    <a:pt x="82" y="202"/>
                    <a:pt x="84" y="203"/>
                    <a:pt x="87" y="203"/>
                  </a:cubicBezTo>
                  <a:cubicBezTo>
                    <a:pt x="90" y="203"/>
                    <a:pt x="93" y="202"/>
                    <a:pt x="95" y="200"/>
                  </a:cubicBezTo>
                  <a:cubicBezTo>
                    <a:pt x="99" y="196"/>
                    <a:pt x="99" y="189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132" y="147"/>
                    <a:pt x="132" y="147"/>
                    <a:pt x="132" y="147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1" y="247"/>
                    <a:pt x="234" y="248"/>
                    <a:pt x="237" y="248"/>
                  </a:cubicBezTo>
                  <a:cubicBezTo>
                    <a:pt x="239" y="248"/>
                    <a:pt x="242" y="247"/>
                    <a:pt x="244" y="245"/>
                  </a:cubicBezTo>
                  <a:cubicBezTo>
                    <a:pt x="248" y="241"/>
                    <a:pt x="248" y="234"/>
                    <a:pt x="244" y="230"/>
                  </a:cubicBezTo>
                  <a:close/>
                  <a:moveTo>
                    <a:pt x="34" y="125"/>
                  </a:moveTo>
                  <a:cubicBezTo>
                    <a:pt x="125" y="34"/>
                    <a:pt x="125" y="34"/>
                    <a:pt x="125" y="34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80" y="170"/>
                    <a:pt x="80" y="170"/>
                    <a:pt x="80" y="170"/>
                  </a:cubicBezTo>
                  <a:lnTo>
                    <a:pt x="34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sp>
        <p:nvSpPr>
          <p:cNvPr id="13" name="Rectangle 15">
            <a:extLst>
              <a:ext uri="{FF2B5EF4-FFF2-40B4-BE49-F238E27FC236}">
                <a16:creationId xmlns:a16="http://schemas.microsoft.com/office/drawing/2014/main" id="{45A57694-048A-D390-AE92-E905DCF002A5}"/>
              </a:ext>
            </a:extLst>
          </p:cNvPr>
          <p:cNvSpPr/>
          <p:nvPr/>
        </p:nvSpPr>
        <p:spPr>
          <a:xfrm rot="14270044">
            <a:off x="598604" y="5006927"/>
            <a:ext cx="398708" cy="415328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99749F6-35BE-BA19-B050-0E01C703B6BA}"/>
              </a:ext>
            </a:extLst>
          </p:cNvPr>
          <p:cNvSpPr/>
          <p:nvPr/>
        </p:nvSpPr>
        <p:spPr>
          <a:xfrm>
            <a:off x="448650" y="4151104"/>
            <a:ext cx="777734" cy="725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5" name="Google Shape;10052;p73">
            <a:extLst>
              <a:ext uri="{FF2B5EF4-FFF2-40B4-BE49-F238E27FC236}">
                <a16:creationId xmlns:a16="http://schemas.microsoft.com/office/drawing/2014/main" id="{A3693DB0-93B5-867A-77C3-7894A877E178}"/>
              </a:ext>
            </a:extLst>
          </p:cNvPr>
          <p:cNvGrpSpPr/>
          <p:nvPr/>
        </p:nvGrpSpPr>
        <p:grpSpPr>
          <a:xfrm>
            <a:off x="617909" y="4274201"/>
            <a:ext cx="415854" cy="406260"/>
            <a:chOff x="1340249" y="4301533"/>
            <a:chExt cx="311890" cy="304695"/>
          </a:xfrm>
        </p:grpSpPr>
        <p:sp>
          <p:nvSpPr>
            <p:cNvPr id="6" name="Google Shape;10053;p73">
              <a:extLst>
                <a:ext uri="{FF2B5EF4-FFF2-40B4-BE49-F238E27FC236}">
                  <a16:creationId xmlns:a16="http://schemas.microsoft.com/office/drawing/2014/main" id="{0FD82C5D-F33C-9690-D870-181AEF45F87F}"/>
                </a:ext>
              </a:extLst>
            </p:cNvPr>
            <p:cNvSpPr/>
            <p:nvPr/>
          </p:nvSpPr>
          <p:spPr>
            <a:xfrm>
              <a:off x="1407081" y="4404893"/>
              <a:ext cx="182481" cy="165149"/>
            </a:xfrm>
            <a:custGeom>
              <a:avLst/>
              <a:gdLst/>
              <a:ahLst/>
              <a:cxnLst/>
              <a:rect l="l" t="t" r="r" b="b"/>
              <a:pathLst>
                <a:path w="6949" h="6289" extrusionOk="0">
                  <a:moveTo>
                    <a:pt x="1" y="1"/>
                  </a:moveTo>
                  <a:lnTo>
                    <a:pt x="1" y="6288"/>
                  </a:lnTo>
                  <a:lnTo>
                    <a:pt x="6949" y="6288"/>
                  </a:lnTo>
                  <a:lnTo>
                    <a:pt x="6949" y="1"/>
                  </a:lnTo>
                  <a:close/>
                </a:path>
              </a:pathLst>
            </a:custGeom>
            <a:solidFill>
              <a:srgbClr val="AAB6C0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8" name="Google Shape;10054;p73">
              <a:extLst>
                <a:ext uri="{FF2B5EF4-FFF2-40B4-BE49-F238E27FC236}">
                  <a16:creationId xmlns:a16="http://schemas.microsoft.com/office/drawing/2014/main" id="{96696F0F-0D4C-E950-A6DB-C771E50A1553}"/>
                </a:ext>
              </a:extLst>
            </p:cNvPr>
            <p:cNvSpPr/>
            <p:nvPr/>
          </p:nvSpPr>
          <p:spPr>
            <a:xfrm>
              <a:off x="1369896" y="4301533"/>
              <a:ext cx="252359" cy="82772"/>
            </a:xfrm>
            <a:custGeom>
              <a:avLst/>
              <a:gdLst/>
              <a:ahLst/>
              <a:cxnLst/>
              <a:rect l="l" t="t" r="r" b="b"/>
              <a:pathLst>
                <a:path w="9610" h="3152" extrusionOk="0">
                  <a:moveTo>
                    <a:pt x="4814" y="1"/>
                  </a:moveTo>
                  <a:cubicBezTo>
                    <a:pt x="4790" y="1"/>
                    <a:pt x="4767" y="8"/>
                    <a:pt x="4747" y="22"/>
                  </a:cubicBezTo>
                  <a:lnTo>
                    <a:pt x="1" y="2779"/>
                  </a:lnTo>
                  <a:lnTo>
                    <a:pt x="355" y="3152"/>
                  </a:lnTo>
                  <a:lnTo>
                    <a:pt x="9274" y="3152"/>
                  </a:lnTo>
                  <a:lnTo>
                    <a:pt x="9609" y="2788"/>
                  </a:lnTo>
                  <a:lnTo>
                    <a:pt x="4881" y="22"/>
                  </a:lnTo>
                  <a:cubicBezTo>
                    <a:pt x="4862" y="8"/>
                    <a:pt x="4838" y="1"/>
                    <a:pt x="4814" y="1"/>
                  </a:cubicBezTo>
                  <a:close/>
                </a:path>
              </a:pathLst>
            </a:custGeom>
            <a:solidFill>
              <a:srgbClr val="D8E1E7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4" name="Google Shape;10055;p73">
              <a:extLst>
                <a:ext uri="{FF2B5EF4-FFF2-40B4-BE49-F238E27FC236}">
                  <a16:creationId xmlns:a16="http://schemas.microsoft.com/office/drawing/2014/main" id="{C09178AA-9008-1595-2F12-3DFCD66978C9}"/>
                </a:ext>
              </a:extLst>
            </p:cNvPr>
            <p:cNvSpPr/>
            <p:nvPr/>
          </p:nvSpPr>
          <p:spPr>
            <a:xfrm>
              <a:off x="1400805" y="4322830"/>
              <a:ext cx="190516" cy="62499"/>
            </a:xfrm>
            <a:custGeom>
              <a:avLst/>
              <a:gdLst/>
              <a:ahLst/>
              <a:cxnLst/>
              <a:rect l="l" t="t" r="r" b="b"/>
              <a:pathLst>
                <a:path w="7255" h="2380" extrusionOk="0">
                  <a:moveTo>
                    <a:pt x="3637" y="1"/>
                  </a:moveTo>
                  <a:cubicBezTo>
                    <a:pt x="3621" y="1"/>
                    <a:pt x="3604" y="6"/>
                    <a:pt x="3590" y="15"/>
                  </a:cubicBezTo>
                  <a:lnTo>
                    <a:pt x="1" y="2092"/>
                  </a:lnTo>
                  <a:lnTo>
                    <a:pt x="269" y="2379"/>
                  </a:lnTo>
                  <a:lnTo>
                    <a:pt x="7006" y="2379"/>
                  </a:lnTo>
                  <a:lnTo>
                    <a:pt x="7255" y="2102"/>
                  </a:lnTo>
                  <a:lnTo>
                    <a:pt x="3685" y="15"/>
                  </a:lnTo>
                  <a:cubicBezTo>
                    <a:pt x="3671" y="6"/>
                    <a:pt x="3654" y="1"/>
                    <a:pt x="3637" y="1"/>
                  </a:cubicBezTo>
                  <a:close/>
                </a:path>
              </a:pathLst>
            </a:custGeom>
            <a:solidFill>
              <a:srgbClr val="E8EDF1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5" name="Google Shape;10056;p73">
              <a:extLst>
                <a:ext uri="{FF2B5EF4-FFF2-40B4-BE49-F238E27FC236}">
                  <a16:creationId xmlns:a16="http://schemas.microsoft.com/office/drawing/2014/main" id="{BEA9FBD7-A787-BB1E-F67F-94B096D967FB}"/>
                </a:ext>
              </a:extLst>
            </p:cNvPr>
            <p:cNvSpPr/>
            <p:nvPr/>
          </p:nvSpPr>
          <p:spPr>
            <a:xfrm>
              <a:off x="1367874" y="4373985"/>
              <a:ext cx="256376" cy="30934"/>
            </a:xfrm>
            <a:custGeom>
              <a:avLst/>
              <a:gdLst/>
              <a:ahLst/>
              <a:cxnLst/>
              <a:rect l="l" t="t" r="r" b="b"/>
              <a:pathLst>
                <a:path w="9763" h="1178" extrusionOk="0">
                  <a:moveTo>
                    <a:pt x="164" y="0"/>
                  </a:moveTo>
                  <a:cubicBezTo>
                    <a:pt x="68" y="0"/>
                    <a:pt x="1" y="77"/>
                    <a:pt x="1" y="163"/>
                  </a:cubicBezTo>
                  <a:lnTo>
                    <a:pt x="1" y="1015"/>
                  </a:lnTo>
                  <a:cubicBezTo>
                    <a:pt x="1" y="1111"/>
                    <a:pt x="68" y="1178"/>
                    <a:pt x="164" y="1178"/>
                  </a:cubicBezTo>
                  <a:lnTo>
                    <a:pt x="9600" y="1178"/>
                  </a:lnTo>
                  <a:cubicBezTo>
                    <a:pt x="9696" y="1178"/>
                    <a:pt x="9763" y="1111"/>
                    <a:pt x="9763" y="1015"/>
                  </a:cubicBezTo>
                  <a:lnTo>
                    <a:pt x="9763" y="163"/>
                  </a:lnTo>
                  <a:cubicBezTo>
                    <a:pt x="9763" y="77"/>
                    <a:pt x="9696" y="0"/>
                    <a:pt x="9600" y="0"/>
                  </a:cubicBezTo>
                  <a:close/>
                </a:path>
              </a:pathLst>
            </a:custGeom>
            <a:solidFill>
              <a:srgbClr val="CED6DC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6" name="Google Shape;10057;p73">
              <a:extLst>
                <a:ext uri="{FF2B5EF4-FFF2-40B4-BE49-F238E27FC236}">
                  <a16:creationId xmlns:a16="http://schemas.microsoft.com/office/drawing/2014/main" id="{76623BAE-CA04-EF03-DEE2-38267747BAA4}"/>
                </a:ext>
              </a:extLst>
            </p:cNvPr>
            <p:cNvSpPr/>
            <p:nvPr/>
          </p:nvSpPr>
          <p:spPr>
            <a:xfrm>
              <a:off x="1407081" y="4404893"/>
              <a:ext cx="182481" cy="160370"/>
            </a:xfrm>
            <a:custGeom>
              <a:avLst/>
              <a:gdLst/>
              <a:ahLst/>
              <a:cxnLst/>
              <a:rect l="l" t="t" r="r" b="b"/>
              <a:pathLst>
                <a:path w="6949" h="6107" extrusionOk="0">
                  <a:moveTo>
                    <a:pt x="1" y="1"/>
                  </a:moveTo>
                  <a:lnTo>
                    <a:pt x="1" y="1025"/>
                  </a:lnTo>
                  <a:lnTo>
                    <a:pt x="4020" y="1025"/>
                  </a:lnTo>
                  <a:cubicBezTo>
                    <a:pt x="5504" y="1025"/>
                    <a:pt x="6710" y="2230"/>
                    <a:pt x="6710" y="3714"/>
                  </a:cubicBezTo>
                  <a:lnTo>
                    <a:pt x="6710" y="6106"/>
                  </a:lnTo>
                  <a:lnTo>
                    <a:pt x="6949" y="6106"/>
                  </a:lnTo>
                  <a:lnTo>
                    <a:pt x="6949" y="1"/>
                  </a:lnTo>
                  <a:close/>
                </a:path>
              </a:pathLst>
            </a:custGeom>
            <a:solidFill>
              <a:srgbClr val="7B8E9E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7" name="Google Shape;10058;p73">
              <a:extLst>
                <a:ext uri="{FF2B5EF4-FFF2-40B4-BE49-F238E27FC236}">
                  <a16:creationId xmlns:a16="http://schemas.microsoft.com/office/drawing/2014/main" id="{499AE038-3C90-98C5-396B-E873FD55C7E5}"/>
                </a:ext>
              </a:extLst>
            </p:cNvPr>
            <p:cNvSpPr/>
            <p:nvPr/>
          </p:nvSpPr>
          <p:spPr>
            <a:xfrm>
              <a:off x="1373573" y="4404893"/>
              <a:ext cx="65965" cy="146032"/>
            </a:xfrm>
            <a:custGeom>
              <a:avLst/>
              <a:gdLst/>
              <a:ahLst/>
              <a:cxnLst/>
              <a:rect l="l" t="t" r="r" b="b"/>
              <a:pathLst>
                <a:path w="2512" h="5561" extrusionOk="0">
                  <a:moveTo>
                    <a:pt x="358" y="1"/>
                  </a:moveTo>
                  <a:cubicBezTo>
                    <a:pt x="176" y="1"/>
                    <a:pt x="23" y="144"/>
                    <a:pt x="14" y="326"/>
                  </a:cubicBezTo>
                  <a:cubicBezTo>
                    <a:pt x="1" y="539"/>
                    <a:pt x="175" y="683"/>
                    <a:pt x="355" y="683"/>
                  </a:cubicBezTo>
                  <a:cubicBezTo>
                    <a:pt x="441" y="683"/>
                    <a:pt x="529" y="649"/>
                    <a:pt x="597" y="575"/>
                  </a:cubicBezTo>
                  <a:cubicBezTo>
                    <a:pt x="610" y="566"/>
                    <a:pt x="624" y="561"/>
                    <a:pt x="638" y="561"/>
                  </a:cubicBezTo>
                  <a:cubicBezTo>
                    <a:pt x="667" y="561"/>
                    <a:pt x="693" y="581"/>
                    <a:pt x="693" y="613"/>
                  </a:cubicBezTo>
                  <a:lnTo>
                    <a:pt x="693" y="5561"/>
                  </a:lnTo>
                  <a:lnTo>
                    <a:pt x="1708" y="5561"/>
                  </a:lnTo>
                  <a:lnTo>
                    <a:pt x="1708" y="613"/>
                  </a:lnTo>
                  <a:cubicBezTo>
                    <a:pt x="1708" y="581"/>
                    <a:pt x="1734" y="561"/>
                    <a:pt x="1763" y="561"/>
                  </a:cubicBezTo>
                  <a:cubicBezTo>
                    <a:pt x="1777" y="561"/>
                    <a:pt x="1791" y="566"/>
                    <a:pt x="1803" y="575"/>
                  </a:cubicBezTo>
                  <a:cubicBezTo>
                    <a:pt x="1856" y="636"/>
                    <a:pt x="1940" y="681"/>
                    <a:pt x="2028" y="681"/>
                  </a:cubicBezTo>
                  <a:cubicBezTo>
                    <a:pt x="2036" y="681"/>
                    <a:pt x="2044" y="681"/>
                    <a:pt x="2052" y="680"/>
                  </a:cubicBezTo>
                  <a:cubicBezTo>
                    <a:pt x="2511" y="680"/>
                    <a:pt x="2511" y="1"/>
                    <a:pt x="2052" y="1"/>
                  </a:cubicBezTo>
                  <a:close/>
                </a:path>
              </a:pathLst>
            </a:custGeom>
            <a:solidFill>
              <a:srgbClr val="D8E1E7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8" name="Google Shape;10059;p73">
              <a:extLst>
                <a:ext uri="{FF2B5EF4-FFF2-40B4-BE49-F238E27FC236}">
                  <a16:creationId xmlns:a16="http://schemas.microsoft.com/office/drawing/2014/main" id="{3CCB0267-2594-8454-D575-FD9CB86C68B0}"/>
                </a:ext>
              </a:extLst>
            </p:cNvPr>
            <p:cNvSpPr/>
            <p:nvPr/>
          </p:nvSpPr>
          <p:spPr>
            <a:xfrm>
              <a:off x="1387753" y="4550898"/>
              <a:ext cx="34689" cy="17883"/>
            </a:xfrm>
            <a:custGeom>
              <a:avLst/>
              <a:gdLst/>
              <a:ahLst/>
              <a:cxnLst/>
              <a:rect l="l" t="t" r="r" b="b"/>
              <a:pathLst>
                <a:path w="1321" h="681" extrusionOk="0">
                  <a:moveTo>
                    <a:pt x="134" y="1"/>
                  </a:moveTo>
                  <a:cubicBezTo>
                    <a:pt x="57" y="1"/>
                    <a:pt x="0" y="58"/>
                    <a:pt x="0" y="135"/>
                  </a:cubicBezTo>
                  <a:lnTo>
                    <a:pt x="0" y="680"/>
                  </a:lnTo>
                  <a:lnTo>
                    <a:pt x="1321" y="680"/>
                  </a:lnTo>
                  <a:lnTo>
                    <a:pt x="1321" y="135"/>
                  </a:lnTo>
                  <a:cubicBezTo>
                    <a:pt x="1321" y="58"/>
                    <a:pt x="1263" y="1"/>
                    <a:pt x="1196" y="1"/>
                  </a:cubicBezTo>
                  <a:close/>
                </a:path>
              </a:pathLst>
            </a:custGeom>
            <a:solidFill>
              <a:srgbClr val="CED6DC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19" name="Google Shape;10060;p73">
              <a:extLst>
                <a:ext uri="{FF2B5EF4-FFF2-40B4-BE49-F238E27FC236}">
                  <a16:creationId xmlns:a16="http://schemas.microsoft.com/office/drawing/2014/main" id="{17C7DEBA-33E6-AE21-2616-5AE963BEC590}"/>
                </a:ext>
              </a:extLst>
            </p:cNvPr>
            <p:cNvSpPr/>
            <p:nvPr/>
          </p:nvSpPr>
          <p:spPr>
            <a:xfrm>
              <a:off x="1466323" y="4404893"/>
              <a:ext cx="65939" cy="146032"/>
            </a:xfrm>
            <a:custGeom>
              <a:avLst/>
              <a:gdLst/>
              <a:ahLst/>
              <a:cxnLst/>
              <a:rect l="l" t="t" r="r" b="b"/>
              <a:pathLst>
                <a:path w="2511" h="5561" extrusionOk="0">
                  <a:moveTo>
                    <a:pt x="358" y="1"/>
                  </a:moveTo>
                  <a:cubicBezTo>
                    <a:pt x="176" y="1"/>
                    <a:pt x="23" y="144"/>
                    <a:pt x="13" y="326"/>
                  </a:cubicBezTo>
                  <a:cubicBezTo>
                    <a:pt x="0" y="539"/>
                    <a:pt x="175" y="683"/>
                    <a:pt x="354" y="683"/>
                  </a:cubicBezTo>
                  <a:cubicBezTo>
                    <a:pt x="441" y="683"/>
                    <a:pt x="528" y="649"/>
                    <a:pt x="597" y="575"/>
                  </a:cubicBezTo>
                  <a:cubicBezTo>
                    <a:pt x="609" y="566"/>
                    <a:pt x="622" y="561"/>
                    <a:pt x="635" y="561"/>
                  </a:cubicBezTo>
                  <a:cubicBezTo>
                    <a:pt x="662" y="561"/>
                    <a:pt x="686" y="581"/>
                    <a:pt x="693" y="613"/>
                  </a:cubicBezTo>
                  <a:lnTo>
                    <a:pt x="693" y="5561"/>
                  </a:lnTo>
                  <a:lnTo>
                    <a:pt x="1707" y="5561"/>
                  </a:lnTo>
                  <a:lnTo>
                    <a:pt x="1707" y="613"/>
                  </a:lnTo>
                  <a:cubicBezTo>
                    <a:pt x="1707" y="581"/>
                    <a:pt x="1734" y="561"/>
                    <a:pt x="1763" y="561"/>
                  </a:cubicBezTo>
                  <a:cubicBezTo>
                    <a:pt x="1776" y="561"/>
                    <a:pt x="1790" y="566"/>
                    <a:pt x="1803" y="575"/>
                  </a:cubicBezTo>
                  <a:cubicBezTo>
                    <a:pt x="1855" y="636"/>
                    <a:pt x="1940" y="681"/>
                    <a:pt x="2027" y="681"/>
                  </a:cubicBezTo>
                  <a:cubicBezTo>
                    <a:pt x="2035" y="681"/>
                    <a:pt x="2043" y="681"/>
                    <a:pt x="2052" y="680"/>
                  </a:cubicBezTo>
                  <a:cubicBezTo>
                    <a:pt x="2511" y="680"/>
                    <a:pt x="2511" y="1"/>
                    <a:pt x="2052" y="1"/>
                  </a:cubicBezTo>
                  <a:close/>
                </a:path>
              </a:pathLst>
            </a:custGeom>
            <a:solidFill>
              <a:srgbClr val="D8E1E7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0" name="Google Shape;10061;p73">
              <a:extLst>
                <a:ext uri="{FF2B5EF4-FFF2-40B4-BE49-F238E27FC236}">
                  <a16:creationId xmlns:a16="http://schemas.microsoft.com/office/drawing/2014/main" id="{A628322B-00DA-C92F-03A6-096E89D245F5}"/>
                </a:ext>
              </a:extLst>
            </p:cNvPr>
            <p:cNvSpPr/>
            <p:nvPr/>
          </p:nvSpPr>
          <p:spPr>
            <a:xfrm>
              <a:off x="1480477" y="4550898"/>
              <a:ext cx="34716" cy="17883"/>
            </a:xfrm>
            <a:custGeom>
              <a:avLst/>
              <a:gdLst/>
              <a:ahLst/>
              <a:cxnLst/>
              <a:rect l="l" t="t" r="r" b="b"/>
              <a:pathLst>
                <a:path w="1322" h="681" extrusionOk="0">
                  <a:moveTo>
                    <a:pt x="125" y="1"/>
                  </a:moveTo>
                  <a:cubicBezTo>
                    <a:pt x="58" y="1"/>
                    <a:pt x="0" y="58"/>
                    <a:pt x="0" y="135"/>
                  </a:cubicBezTo>
                  <a:lnTo>
                    <a:pt x="0" y="680"/>
                  </a:lnTo>
                  <a:lnTo>
                    <a:pt x="1321" y="680"/>
                  </a:lnTo>
                  <a:lnTo>
                    <a:pt x="1321" y="135"/>
                  </a:lnTo>
                  <a:cubicBezTo>
                    <a:pt x="1321" y="58"/>
                    <a:pt x="1264" y="1"/>
                    <a:pt x="1197" y="1"/>
                  </a:cubicBezTo>
                  <a:close/>
                </a:path>
              </a:pathLst>
            </a:custGeom>
            <a:solidFill>
              <a:srgbClr val="CED6DC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1" name="Google Shape;10062;p73">
              <a:extLst>
                <a:ext uri="{FF2B5EF4-FFF2-40B4-BE49-F238E27FC236}">
                  <a16:creationId xmlns:a16="http://schemas.microsoft.com/office/drawing/2014/main" id="{2696D96F-EB11-EB52-181F-495439603FB9}"/>
                </a:ext>
              </a:extLst>
            </p:cNvPr>
            <p:cNvSpPr/>
            <p:nvPr/>
          </p:nvSpPr>
          <p:spPr>
            <a:xfrm>
              <a:off x="1559047" y="4404893"/>
              <a:ext cx="65703" cy="146032"/>
            </a:xfrm>
            <a:custGeom>
              <a:avLst/>
              <a:gdLst/>
              <a:ahLst/>
              <a:cxnLst/>
              <a:rect l="l" t="t" r="r" b="b"/>
              <a:pathLst>
                <a:path w="2502" h="5561" extrusionOk="0">
                  <a:moveTo>
                    <a:pt x="358" y="1"/>
                  </a:moveTo>
                  <a:cubicBezTo>
                    <a:pt x="176" y="1"/>
                    <a:pt x="23" y="144"/>
                    <a:pt x="14" y="326"/>
                  </a:cubicBezTo>
                  <a:cubicBezTo>
                    <a:pt x="1" y="539"/>
                    <a:pt x="175" y="683"/>
                    <a:pt x="355" y="683"/>
                  </a:cubicBezTo>
                  <a:cubicBezTo>
                    <a:pt x="441" y="683"/>
                    <a:pt x="529" y="649"/>
                    <a:pt x="597" y="575"/>
                  </a:cubicBezTo>
                  <a:cubicBezTo>
                    <a:pt x="607" y="566"/>
                    <a:pt x="619" y="561"/>
                    <a:pt x="631" y="561"/>
                  </a:cubicBezTo>
                  <a:cubicBezTo>
                    <a:pt x="657" y="561"/>
                    <a:pt x="683" y="581"/>
                    <a:pt x="683" y="613"/>
                  </a:cubicBezTo>
                  <a:lnTo>
                    <a:pt x="683" y="5561"/>
                  </a:lnTo>
                  <a:lnTo>
                    <a:pt x="1707" y="5561"/>
                  </a:lnTo>
                  <a:lnTo>
                    <a:pt x="1707" y="613"/>
                  </a:lnTo>
                  <a:cubicBezTo>
                    <a:pt x="1707" y="581"/>
                    <a:pt x="1734" y="561"/>
                    <a:pt x="1760" y="561"/>
                  </a:cubicBezTo>
                  <a:cubicBezTo>
                    <a:pt x="1772" y="561"/>
                    <a:pt x="1784" y="566"/>
                    <a:pt x="1794" y="575"/>
                  </a:cubicBezTo>
                  <a:cubicBezTo>
                    <a:pt x="1855" y="636"/>
                    <a:pt x="1940" y="681"/>
                    <a:pt x="2027" y="681"/>
                  </a:cubicBezTo>
                  <a:cubicBezTo>
                    <a:pt x="2036" y="681"/>
                    <a:pt x="2044" y="681"/>
                    <a:pt x="2052" y="680"/>
                  </a:cubicBezTo>
                  <a:cubicBezTo>
                    <a:pt x="2502" y="680"/>
                    <a:pt x="2502" y="1"/>
                    <a:pt x="2052" y="1"/>
                  </a:cubicBezTo>
                  <a:close/>
                </a:path>
              </a:pathLst>
            </a:custGeom>
            <a:solidFill>
              <a:srgbClr val="D8E1E7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2" name="Google Shape;10063;p73">
              <a:extLst>
                <a:ext uri="{FF2B5EF4-FFF2-40B4-BE49-F238E27FC236}">
                  <a16:creationId xmlns:a16="http://schemas.microsoft.com/office/drawing/2014/main" id="{E6306ACF-0F4E-62E6-B676-B70BEEC8044D}"/>
                </a:ext>
              </a:extLst>
            </p:cNvPr>
            <p:cNvSpPr/>
            <p:nvPr/>
          </p:nvSpPr>
          <p:spPr>
            <a:xfrm>
              <a:off x="1572965" y="4550898"/>
              <a:ext cx="34952" cy="17883"/>
            </a:xfrm>
            <a:custGeom>
              <a:avLst/>
              <a:gdLst/>
              <a:ahLst/>
              <a:cxnLst/>
              <a:rect l="l" t="t" r="r" b="b"/>
              <a:pathLst>
                <a:path w="1331" h="681" extrusionOk="0">
                  <a:moveTo>
                    <a:pt x="134" y="1"/>
                  </a:moveTo>
                  <a:cubicBezTo>
                    <a:pt x="67" y="1"/>
                    <a:pt x="0" y="58"/>
                    <a:pt x="10" y="135"/>
                  </a:cubicBezTo>
                  <a:lnTo>
                    <a:pt x="10" y="680"/>
                  </a:lnTo>
                  <a:lnTo>
                    <a:pt x="1331" y="680"/>
                  </a:lnTo>
                  <a:lnTo>
                    <a:pt x="1331" y="135"/>
                  </a:lnTo>
                  <a:cubicBezTo>
                    <a:pt x="1331" y="58"/>
                    <a:pt x="1273" y="1"/>
                    <a:pt x="1197" y="1"/>
                  </a:cubicBezTo>
                  <a:close/>
                </a:path>
              </a:pathLst>
            </a:custGeom>
            <a:solidFill>
              <a:srgbClr val="CED6DC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3" name="Google Shape;10064;p73">
              <a:extLst>
                <a:ext uri="{FF2B5EF4-FFF2-40B4-BE49-F238E27FC236}">
                  <a16:creationId xmlns:a16="http://schemas.microsoft.com/office/drawing/2014/main" id="{5BEF23DD-CA84-9443-DA1C-0A0CD735D347}"/>
                </a:ext>
              </a:extLst>
            </p:cNvPr>
            <p:cNvSpPr/>
            <p:nvPr/>
          </p:nvSpPr>
          <p:spPr>
            <a:xfrm>
              <a:off x="1369135" y="4564974"/>
              <a:ext cx="254118" cy="21638"/>
            </a:xfrm>
            <a:custGeom>
              <a:avLst/>
              <a:gdLst/>
              <a:ahLst/>
              <a:cxnLst/>
              <a:rect l="l" t="t" r="r" b="b"/>
              <a:pathLst>
                <a:path w="9677" h="824" extrusionOk="0">
                  <a:moveTo>
                    <a:pt x="326" y="1"/>
                  </a:moveTo>
                  <a:cubicBezTo>
                    <a:pt x="144" y="1"/>
                    <a:pt x="1" y="154"/>
                    <a:pt x="1" y="336"/>
                  </a:cubicBezTo>
                  <a:lnTo>
                    <a:pt x="1" y="824"/>
                  </a:lnTo>
                  <a:lnTo>
                    <a:pt x="9667" y="824"/>
                  </a:lnTo>
                  <a:lnTo>
                    <a:pt x="9667" y="336"/>
                  </a:lnTo>
                  <a:cubicBezTo>
                    <a:pt x="9676" y="154"/>
                    <a:pt x="9523" y="1"/>
                    <a:pt x="9341" y="1"/>
                  </a:cubicBezTo>
                  <a:close/>
                </a:path>
              </a:pathLst>
            </a:custGeom>
            <a:solidFill>
              <a:srgbClr val="E8EDF1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4" name="Google Shape;10065;p73">
              <a:extLst>
                <a:ext uri="{FF2B5EF4-FFF2-40B4-BE49-F238E27FC236}">
                  <a16:creationId xmlns:a16="http://schemas.microsoft.com/office/drawing/2014/main" id="{6E8FDDF7-7675-5A98-F8BC-F07B5FD83378}"/>
                </a:ext>
              </a:extLst>
            </p:cNvPr>
            <p:cNvSpPr/>
            <p:nvPr/>
          </p:nvSpPr>
          <p:spPr>
            <a:xfrm>
              <a:off x="1359603" y="4583330"/>
              <a:ext cx="272946" cy="18382"/>
            </a:xfrm>
            <a:custGeom>
              <a:avLst/>
              <a:gdLst/>
              <a:ahLst/>
              <a:cxnLst/>
              <a:rect l="l" t="t" r="r" b="b"/>
              <a:pathLst>
                <a:path w="10394" h="700" extrusionOk="0">
                  <a:moveTo>
                    <a:pt x="345" y="0"/>
                  </a:moveTo>
                  <a:cubicBezTo>
                    <a:pt x="153" y="0"/>
                    <a:pt x="0" y="154"/>
                    <a:pt x="0" y="345"/>
                  </a:cubicBezTo>
                  <a:lnTo>
                    <a:pt x="0" y="699"/>
                  </a:lnTo>
                  <a:lnTo>
                    <a:pt x="10393" y="699"/>
                  </a:lnTo>
                  <a:lnTo>
                    <a:pt x="10393" y="345"/>
                  </a:lnTo>
                  <a:cubicBezTo>
                    <a:pt x="10393" y="154"/>
                    <a:pt x="10240" y="0"/>
                    <a:pt x="10059" y="0"/>
                  </a:cubicBezTo>
                  <a:close/>
                </a:path>
              </a:pathLst>
            </a:custGeom>
            <a:solidFill>
              <a:srgbClr val="CED6DC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  <p:sp>
          <p:nvSpPr>
            <p:cNvPr id="25" name="Google Shape;10066;p73">
              <a:extLst>
                <a:ext uri="{FF2B5EF4-FFF2-40B4-BE49-F238E27FC236}">
                  <a16:creationId xmlns:a16="http://schemas.microsoft.com/office/drawing/2014/main" id="{3865C1F4-8B62-918E-C1D6-329515F0C393}"/>
                </a:ext>
              </a:extLst>
            </p:cNvPr>
            <p:cNvSpPr/>
            <p:nvPr/>
          </p:nvSpPr>
          <p:spPr>
            <a:xfrm>
              <a:off x="1340249" y="4597142"/>
              <a:ext cx="311890" cy="9086"/>
            </a:xfrm>
            <a:custGeom>
              <a:avLst/>
              <a:gdLst/>
              <a:ahLst/>
              <a:cxnLst/>
              <a:rect l="l" t="t" r="r" b="b"/>
              <a:pathLst>
                <a:path w="11877" h="346" extrusionOk="0">
                  <a:moveTo>
                    <a:pt x="230" y="1"/>
                  </a:moveTo>
                  <a:cubicBezTo>
                    <a:pt x="0" y="1"/>
                    <a:pt x="0" y="345"/>
                    <a:pt x="230" y="345"/>
                  </a:cubicBezTo>
                  <a:lnTo>
                    <a:pt x="11647" y="345"/>
                  </a:lnTo>
                  <a:cubicBezTo>
                    <a:pt x="11877" y="345"/>
                    <a:pt x="11877" y="1"/>
                    <a:pt x="11647" y="1"/>
                  </a:cubicBezTo>
                  <a:close/>
                </a:path>
              </a:pathLst>
            </a:custGeom>
            <a:solidFill>
              <a:srgbClr val="5F7589"/>
            </a:solidFill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1745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1C3F-4A4E-4639-BA48-E27FDB713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648B056-CD9E-C1C7-85CD-998106614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49" y="416461"/>
            <a:ext cx="11617788" cy="936104"/>
          </a:xfrm>
        </p:spPr>
        <p:txBody>
          <a:bodyPr/>
          <a:lstStyle/>
          <a:p>
            <a:r>
              <a:rPr lang="en-US" noProof="0"/>
              <a:t>ENTSO-E‘s view on additional measures to increase cross-zonal capacities and system flexibility in SEE and beyond 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5ECC1D06-2396-E313-D207-22EEEF68716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81741549"/>
              </p:ext>
            </p:extLst>
          </p:nvPr>
        </p:nvGraphicFramePr>
        <p:xfrm>
          <a:off x="-1319246" y="1307985"/>
          <a:ext cx="9548846" cy="5319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36A9FB01-FA1F-7AE8-092E-C1EA0E36B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961801"/>
              </p:ext>
            </p:extLst>
          </p:nvPr>
        </p:nvGraphicFramePr>
        <p:xfrm>
          <a:off x="6692524" y="1352565"/>
          <a:ext cx="5067827" cy="4797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4492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D5A26-5B0B-9BD5-0B3F-AAED9F6AA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52361-B05B-2B13-596B-526EFBC9B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Priority operational and capacity calculation safeguards</a:t>
            </a: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7C6C5B9A-FB85-7F7E-3793-7C1B22DC3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649233"/>
              </p:ext>
            </p:extLst>
          </p:nvPr>
        </p:nvGraphicFramePr>
        <p:xfrm>
          <a:off x="4165024" y="1367795"/>
          <a:ext cx="2463426" cy="47696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7641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 consistent approach is needed between SOGL requiring coordination of remedial actions, and CACM governing the use of RAs in capacity calculation. </a:t>
                      </a:r>
                    </a:p>
                    <a:p>
                      <a:pPr lvl="0" algn="ctr">
                        <a:buNone/>
                      </a:pPr>
                      <a:endParaRPr lang="en-US" sz="1200" b="0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2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Further refinement of criteria to exclude RAs from capacity calculation needed.</a:t>
                      </a:r>
                      <a:endParaRPr lang="en-US" sz="1200" b="1" strike="noStrike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ctr" latinLnBrk="1"/>
                      <a:endParaRPr lang="en-US" sz="1200" b="0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626">
                <a:tc>
                  <a:txBody>
                    <a:bodyPr/>
                    <a:lstStyle/>
                    <a:p>
                      <a:pPr algn="ctr" latinLnBrk="1"/>
                      <a:endParaRPr lang="en-US" sz="8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6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latinLnBrk="1"/>
                      <a:endParaRPr lang="en-US" sz="16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6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349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51AA52CD-AC96-EACC-AE08-483DD790E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454182"/>
              </p:ext>
            </p:extLst>
          </p:nvPr>
        </p:nvGraphicFramePr>
        <p:xfrm>
          <a:off x="7744120" y="1368350"/>
          <a:ext cx="2247590" cy="47690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1781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1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Recalculation</a:t>
                      </a:r>
                      <a:r>
                        <a:rPr lang="en-US" sz="12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should remain possible </a:t>
                      </a:r>
                      <a:r>
                        <a:rPr lang="en-US" sz="1200" b="1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as last resort measure</a:t>
                      </a:r>
                      <a:r>
                        <a:rPr lang="en-US" sz="12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following outages, forecast changes or other material system developments.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Individual TSO validation must remain </a:t>
                      </a:r>
                      <a:r>
                        <a:rPr lang="en-US" sz="12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 </a:t>
                      </a:r>
                      <a:r>
                        <a:rPr lang="en-US" sz="1200" b="1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effective </a:t>
                      </a:r>
                      <a:r>
                        <a:rPr lang="en-US" sz="12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operational safeguard and not limited to accepting or rejecting coordinated actions proposed by RCCs.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b="0" kern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356">
                <a:tc>
                  <a:txBody>
                    <a:bodyPr/>
                    <a:lstStyle/>
                    <a:p>
                      <a:pPr algn="ctr" latinLnBrk="1"/>
                      <a:endParaRPr lang="en-US" sz="800" b="1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600" b="1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latinLnBrk="1"/>
                      <a:endParaRPr lang="en-US" sz="1600" b="1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latinLnBrk="1"/>
                      <a:endParaRPr lang="en-US" sz="1600" b="1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600" b="1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785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accent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Table 15">
            <a:extLst>
              <a:ext uri="{FF2B5EF4-FFF2-40B4-BE49-F238E27FC236}">
                <a16:creationId xmlns:a16="http://schemas.microsoft.com/office/drawing/2014/main" id="{5929CABA-3ECF-7F8C-9587-CA0011F82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115076"/>
              </p:ext>
            </p:extLst>
          </p:nvPr>
        </p:nvGraphicFramePr>
        <p:xfrm>
          <a:off x="1039721" y="1367795"/>
          <a:ext cx="2263100" cy="47331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9310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 mandatory application of the 70% requirement through virtual capacity in intraday raises </a:t>
                      </a:r>
                      <a:r>
                        <a:rPr lang="en-US" sz="1200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significant operational concerns.</a:t>
                      </a:r>
                    </a:p>
                    <a:p>
                      <a:pPr algn="ctr" latinLnBrk="1"/>
                      <a:endParaRPr lang="en-US" sz="12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sz="1200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1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Strong limitations </a:t>
                      </a:r>
                      <a:r>
                        <a:rPr lang="en-US" sz="1200" b="0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would apply and are </a:t>
                      </a:r>
                      <a:r>
                        <a:rPr lang="en-US" sz="1200" b="1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broader than “availability of RAs”</a:t>
                      </a:r>
                    </a:p>
                    <a:p>
                      <a:pPr algn="ctr" latinLnBrk="1"/>
                      <a:endParaRPr lang="en-US" sz="1200" noProof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sz="1200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The Regulation should allow the capacity calculation methodology to specify </a:t>
                      </a:r>
                      <a:r>
                        <a:rPr lang="en-US" sz="1200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timeframe-specific implementation</a:t>
                      </a:r>
                      <a:endParaRPr lang="en-US" sz="1200" b="1" strike="sngStrike" noProof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562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16">
                <a:tc>
                  <a:txBody>
                    <a:bodyPr/>
                    <a:lstStyle/>
                    <a:p>
                      <a:pPr algn="ctr" latinLnBrk="1"/>
                      <a:endParaRPr lang="en-US" sz="8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sz="120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0D0FB6B3-EFEC-995E-C079-4E29C7DF004F}"/>
              </a:ext>
            </a:extLst>
          </p:cNvPr>
          <p:cNvSpPr/>
          <p:nvPr/>
        </p:nvSpPr>
        <p:spPr>
          <a:xfrm>
            <a:off x="4455782" y="5359503"/>
            <a:ext cx="1800000" cy="3600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sp>
        <p:nvSpPr>
          <p:cNvPr id="15" name="Rounded Rectangle 13">
            <a:extLst>
              <a:ext uri="{FF2B5EF4-FFF2-40B4-BE49-F238E27FC236}">
                <a16:creationId xmlns:a16="http://schemas.microsoft.com/office/drawing/2014/main" id="{E5458906-3DB8-8348-42AA-226CADC14D63}"/>
              </a:ext>
            </a:extLst>
          </p:cNvPr>
          <p:cNvSpPr/>
          <p:nvPr/>
        </p:nvSpPr>
        <p:spPr>
          <a:xfrm>
            <a:off x="7980417" y="5361741"/>
            <a:ext cx="1800000" cy="3600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BDD92B-78D0-EB53-6099-0F669FCBCCAC}"/>
              </a:ext>
            </a:extLst>
          </p:cNvPr>
          <p:cNvGrpSpPr/>
          <p:nvPr/>
        </p:nvGrpSpPr>
        <p:grpSpPr>
          <a:xfrm>
            <a:off x="1239009" y="5339909"/>
            <a:ext cx="1800000" cy="461665"/>
            <a:chOff x="2627784" y="3529050"/>
            <a:chExt cx="1752173" cy="461665"/>
          </a:xfrm>
          <a:solidFill>
            <a:srgbClr val="0680C3"/>
          </a:solidFill>
        </p:grpSpPr>
        <p:sp>
          <p:nvSpPr>
            <p:cNvPr id="17" name="Rounded Rectangle 17">
              <a:extLst>
                <a:ext uri="{FF2B5EF4-FFF2-40B4-BE49-F238E27FC236}">
                  <a16:creationId xmlns:a16="http://schemas.microsoft.com/office/drawing/2014/main" id="{88717C50-5C8D-1FB6-A86A-D5E1261C869C}"/>
                </a:ext>
              </a:extLst>
            </p:cNvPr>
            <p:cNvSpPr/>
            <p:nvPr/>
          </p:nvSpPr>
          <p:spPr>
            <a:xfrm>
              <a:off x="2627784" y="3579862"/>
              <a:ext cx="1752173" cy="3600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008581-28A5-B8D3-C7E6-D53321B05AD7}"/>
                </a:ext>
              </a:extLst>
            </p:cNvPr>
            <p:cNvSpPr txBox="1"/>
            <p:nvPr/>
          </p:nvSpPr>
          <p:spPr>
            <a:xfrm>
              <a:off x="2639924" y="3529050"/>
              <a:ext cx="166880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noProof="0">
                  <a:solidFill>
                    <a:schemeClr val="bg1"/>
                  </a:solidFill>
                  <a:cs typeface="Arial" pitchFamily="34" charset="0"/>
                </a:rPr>
                <a:t>70% minimum capacity in Intraday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E4E7A8-473E-AFC0-01A4-E068A9976B1F}"/>
              </a:ext>
            </a:extLst>
          </p:cNvPr>
          <p:cNvSpPr txBox="1"/>
          <p:nvPr/>
        </p:nvSpPr>
        <p:spPr>
          <a:xfrm>
            <a:off x="4498604" y="5385879"/>
            <a:ext cx="171435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noProof="0">
                <a:solidFill>
                  <a:schemeClr val="bg1"/>
                </a:solidFill>
                <a:cs typeface="Arial" pitchFamily="34" charset="0"/>
              </a:rPr>
              <a:t>Remedial Actions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03973D-054D-22FB-3BBC-F666CD75369B}"/>
              </a:ext>
            </a:extLst>
          </p:cNvPr>
          <p:cNvSpPr txBox="1"/>
          <p:nvPr/>
        </p:nvSpPr>
        <p:spPr>
          <a:xfrm>
            <a:off x="8066060" y="5352826"/>
            <a:ext cx="1714357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noProof="0">
                <a:solidFill>
                  <a:schemeClr val="bg1"/>
                </a:solidFill>
                <a:cs typeface="Arial" pitchFamily="34" charset="0"/>
              </a:rPr>
              <a:t>Capacity recalculation and validation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FB5EE6-6029-98E0-EC83-95A823AE80F0}"/>
              </a:ext>
            </a:extLst>
          </p:cNvPr>
          <p:cNvCxnSpPr/>
          <p:nvPr/>
        </p:nvCxnSpPr>
        <p:spPr>
          <a:xfrm>
            <a:off x="7728610" y="1368350"/>
            <a:ext cx="226310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13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C167F1-DB2D-72BC-D3BC-C36483A39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Calibri"/>
                <a:ea typeface="Calibri"/>
                <a:cs typeface="Calibri"/>
              </a:rPr>
              <a:t>Intra day and Day ahead 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IT</a:t>
            </a:r>
            <a:r>
              <a:rPr lang="en-US" noProof="0">
                <a:latin typeface="Calibri"/>
                <a:ea typeface="Calibri"/>
                <a:cs typeface="Calibri"/>
              </a:rPr>
              <a:t> infrastructure of the market coupling </a:t>
            </a:r>
          </a:p>
        </p:txBody>
      </p:sp>
    </p:spTree>
    <p:extLst>
      <p:ext uri="{BB962C8B-B14F-4D97-AF65-F5344CB8AC3E}">
        <p14:creationId xmlns:p14="http://schemas.microsoft.com/office/powerpoint/2010/main" val="11853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5592" y="374945"/>
            <a:ext cx="10263187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>
                <a:solidFill>
                  <a:srgbClr val="0F2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Coupling: a strong track record and a growing pipeline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548640" y="850392"/>
            <a:ext cx="10972800" cy="475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TSOs and NEMOs have continuously expanded and enhanced European Market Coupling. The next wave of implementation will further increase complexity and IT requirements.</a:t>
            </a:r>
            <a:endParaRPr lang="en-US" sz="1300"/>
          </a:p>
        </p:txBody>
      </p:sp>
      <p:sp>
        <p:nvSpPr>
          <p:cNvPr id="4" name="Shape 2"/>
          <p:cNvSpPr/>
          <p:nvPr/>
        </p:nvSpPr>
        <p:spPr>
          <a:xfrm>
            <a:off x="566928" y="1508760"/>
            <a:ext cx="5230368" cy="4315968"/>
          </a:xfrm>
          <a:prstGeom prst="roundRect">
            <a:avLst/>
          </a:prstGeom>
          <a:solidFill>
            <a:srgbClr val="F7F9FA"/>
          </a:solidFill>
          <a:ln w="13970">
            <a:solidFill>
              <a:srgbClr val="D3DDE3"/>
            </a:solidFill>
            <a:prstDash val="solid"/>
          </a:ln>
          <a:effectLst>
            <a:outerShdw blurRad="10160" dist="3175" dir="27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66928" y="1508760"/>
            <a:ext cx="5230368" cy="612648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83F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64208"/>
            <a:ext cx="470916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DELIVERED OVER TIME</a:t>
            </a:r>
            <a:endParaRPr lang="en-US" sz="1700"/>
          </a:p>
        </p:txBody>
      </p:sp>
      <p:sp>
        <p:nvSpPr>
          <p:cNvPr id="7" name="Text 5"/>
          <p:cNvSpPr/>
          <p:nvPr/>
        </p:nvSpPr>
        <p:spPr>
          <a:xfrm>
            <a:off x="859536" y="2331720"/>
            <a:ext cx="46177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83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implementation and continuous evolution</a:t>
            </a:r>
            <a:endParaRPr lang="en-US" sz="1600"/>
          </a:p>
        </p:txBody>
      </p:sp>
      <p:sp>
        <p:nvSpPr>
          <p:cNvPr id="8" name="Shape 6"/>
          <p:cNvSpPr/>
          <p:nvPr/>
        </p:nvSpPr>
        <p:spPr>
          <a:xfrm>
            <a:off x="932688" y="2889504"/>
            <a:ext cx="146304" cy="146304"/>
          </a:xfrm>
          <a:prstGeom prst="ellipse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88720" y="2788920"/>
            <a:ext cx="427024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Geographical expansion of SDAC and SIDC</a:t>
            </a:r>
            <a:endParaRPr lang="en-US" sz="1300"/>
          </a:p>
        </p:txBody>
      </p:sp>
      <p:sp>
        <p:nvSpPr>
          <p:cNvPr id="10" name="Shape 8"/>
          <p:cNvSpPr/>
          <p:nvPr/>
        </p:nvSpPr>
        <p:spPr>
          <a:xfrm>
            <a:off x="932688" y="3511296"/>
            <a:ext cx="146304" cy="146304"/>
          </a:xfrm>
          <a:prstGeom prst="ellipse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88720" y="3410712"/>
            <a:ext cx="427024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functionalities and market-coupling processes</a:t>
            </a:r>
            <a:endParaRPr lang="en-US" sz="1300"/>
          </a:p>
        </p:txBody>
      </p:sp>
      <p:sp>
        <p:nvSpPr>
          <p:cNvPr id="12" name="Shape 10"/>
          <p:cNvSpPr/>
          <p:nvPr/>
        </p:nvSpPr>
        <p:spPr>
          <a:xfrm>
            <a:off x="932688" y="4133088"/>
            <a:ext cx="146304" cy="146304"/>
          </a:xfrm>
          <a:prstGeom prst="ellipse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88720" y="4032504"/>
            <a:ext cx="427024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trading volumes and increasing data flows</a:t>
            </a:r>
            <a:endParaRPr lang="en-US" sz="1300"/>
          </a:p>
        </p:txBody>
      </p:sp>
      <p:sp>
        <p:nvSpPr>
          <p:cNvPr id="14" name="Shape 12"/>
          <p:cNvSpPr/>
          <p:nvPr/>
        </p:nvSpPr>
        <p:spPr>
          <a:xfrm>
            <a:off x="932688" y="4754880"/>
            <a:ext cx="146304" cy="146304"/>
          </a:xfrm>
          <a:prstGeom prst="ellipse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88720" y="4654296"/>
            <a:ext cx="427024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use of algorithmic trading</a:t>
            </a:r>
            <a:endParaRPr lang="en-US" sz="1300"/>
          </a:p>
        </p:txBody>
      </p:sp>
      <p:sp>
        <p:nvSpPr>
          <p:cNvPr id="16" name="Text 14"/>
          <p:cNvSpPr/>
          <p:nvPr/>
        </p:nvSpPr>
        <p:spPr>
          <a:xfrm>
            <a:off x="1005840" y="5285232"/>
            <a:ext cx="434340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proven ability to deliver value across borders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5816890" y="3105477"/>
            <a:ext cx="594360" cy="1115568"/>
          </a:xfrm>
          <a:prstGeom prst="chevron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419088" y="1529637"/>
            <a:ext cx="5193792" cy="4315968"/>
          </a:xfrm>
          <a:prstGeom prst="roundRect">
            <a:avLst/>
          </a:prstGeom>
          <a:solidFill>
            <a:srgbClr val="FFF9F0"/>
          </a:solidFill>
          <a:ln w="15240">
            <a:solidFill>
              <a:srgbClr val="F3A447"/>
            </a:solidFill>
            <a:prstDash val="solid"/>
          </a:ln>
          <a:effectLst>
            <a:outerShdw blurRad="10160" dist="3175" dir="27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19088" y="1508760"/>
            <a:ext cx="5193792" cy="612648"/>
          </a:xfrm>
          <a:prstGeom prst="rect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656832" y="1664208"/>
            <a:ext cx="470916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IMPLEMENTATION WAVE</a:t>
            </a:r>
            <a:endParaRPr lang="en-US" sz="1700"/>
          </a:p>
        </p:txBody>
      </p:sp>
      <p:sp>
        <p:nvSpPr>
          <p:cNvPr id="21" name="Text 19"/>
          <p:cNvSpPr/>
          <p:nvPr/>
        </p:nvSpPr>
        <p:spPr>
          <a:xfrm>
            <a:off x="6711696" y="2331720"/>
            <a:ext cx="45720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83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capabilities are already in the pipeline</a:t>
            </a:r>
            <a:endParaRPr lang="en-US" sz="1600"/>
          </a:p>
        </p:txBody>
      </p:sp>
      <p:sp>
        <p:nvSpPr>
          <p:cNvPr id="22" name="Shape 20"/>
          <p:cNvSpPr/>
          <p:nvPr/>
        </p:nvSpPr>
        <p:spPr>
          <a:xfrm>
            <a:off x="6784848" y="2889504"/>
            <a:ext cx="146304" cy="146304"/>
          </a:xfrm>
          <a:prstGeom prst="ellipse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040880" y="2872427"/>
            <a:ext cx="417880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300">
                <a:solidFill>
                  <a:srgbClr val="5C6470"/>
                </a:solidFill>
                <a:latin typeface="Arial"/>
                <a:ea typeface="Arial" pitchFamily="34" charset="-122"/>
                <a:cs typeface="Arial"/>
              </a:rPr>
              <a:t>Flow-based  for IDA</a:t>
            </a:r>
            <a:endParaRPr lang="en-US" sz="1300">
              <a:latin typeface="Arial"/>
              <a:cs typeface="Arial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784848" y="3511296"/>
            <a:ext cx="146304" cy="146304"/>
          </a:xfrm>
          <a:prstGeom prst="ellipse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040880" y="5187040"/>
            <a:ext cx="417880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co-</a:t>
            </a:r>
            <a:r>
              <a:rPr lang="en-US" sz="1300" err="1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optimisation</a:t>
            </a: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across market and system needs</a:t>
            </a:r>
            <a:endParaRPr lang="en-US" sz="1300"/>
          </a:p>
        </p:txBody>
      </p:sp>
      <p:sp>
        <p:nvSpPr>
          <p:cNvPr id="26" name="Shape 24"/>
          <p:cNvSpPr/>
          <p:nvPr/>
        </p:nvSpPr>
        <p:spPr>
          <a:xfrm>
            <a:off x="6784848" y="4133088"/>
            <a:ext cx="146304" cy="146304"/>
          </a:xfrm>
          <a:prstGeom prst="ellipse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040880" y="4108314"/>
            <a:ext cx="417880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 geographical expansion</a:t>
            </a:r>
            <a:endParaRPr lang="en-US" sz="1300"/>
          </a:p>
        </p:txBody>
      </p:sp>
      <p:sp>
        <p:nvSpPr>
          <p:cNvPr id="28" name="Shape 26"/>
          <p:cNvSpPr/>
          <p:nvPr/>
        </p:nvSpPr>
        <p:spPr>
          <a:xfrm>
            <a:off x="6784848" y="4754880"/>
            <a:ext cx="146304" cy="146304"/>
          </a:xfrm>
          <a:prstGeom prst="ellipse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080504" y="4697836"/>
            <a:ext cx="417880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products and market mechanisms</a:t>
            </a:r>
            <a:endParaRPr lang="en-US" sz="1300"/>
          </a:p>
        </p:txBody>
      </p:sp>
      <p:sp>
        <p:nvSpPr>
          <p:cNvPr id="30" name="Shape 28"/>
          <p:cNvSpPr/>
          <p:nvPr/>
        </p:nvSpPr>
        <p:spPr>
          <a:xfrm>
            <a:off x="6784848" y="5294376"/>
            <a:ext cx="146304" cy="146304"/>
          </a:xfrm>
          <a:prstGeom prst="ellipse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040880" y="3470148"/>
            <a:ext cx="417880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30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 growth in algorithmic trading and order volumes</a:t>
            </a:r>
            <a:endParaRPr lang="en-US" sz="1300"/>
          </a:p>
        </p:txBody>
      </p:sp>
      <p:sp>
        <p:nvSpPr>
          <p:cNvPr id="32" name="Shape 30"/>
          <p:cNvSpPr/>
          <p:nvPr/>
        </p:nvSpPr>
        <p:spPr>
          <a:xfrm>
            <a:off x="429768" y="6053328"/>
            <a:ext cx="9884664" cy="457200"/>
          </a:xfrm>
          <a:custGeom>
            <a:avLst/>
            <a:gdLst>
              <a:gd name="csX0" fmla="*/ 0 w 10433304"/>
              <a:gd name="csY0" fmla="*/ 76202 h 457200"/>
              <a:gd name="csX1" fmla="*/ 76202 w 10433304"/>
              <a:gd name="csY1" fmla="*/ 0 h 457200"/>
              <a:gd name="csX2" fmla="*/ 10347958 w 10433304"/>
              <a:gd name="csY2" fmla="*/ 0 h 457200"/>
              <a:gd name="csX3" fmla="*/ 10433304 w 10433304"/>
              <a:gd name="csY3" fmla="*/ 76202 h 457200"/>
              <a:gd name="csX4" fmla="*/ 10424160 w 10433304"/>
              <a:gd name="csY4" fmla="*/ 380998 h 457200"/>
              <a:gd name="csX5" fmla="*/ 10347958 w 10433304"/>
              <a:gd name="csY5" fmla="*/ 457200 h 457200"/>
              <a:gd name="csX6" fmla="*/ 76202 w 10433304"/>
              <a:gd name="csY6" fmla="*/ 457200 h 457200"/>
              <a:gd name="csX7" fmla="*/ 0 w 10433304"/>
              <a:gd name="csY7" fmla="*/ 380998 h 457200"/>
              <a:gd name="csX8" fmla="*/ 0 w 10433304"/>
              <a:gd name="csY8" fmla="*/ 76202 h 457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33304" h="457200">
                <a:moveTo>
                  <a:pt x="0" y="76202"/>
                </a:moveTo>
                <a:cubicBezTo>
                  <a:pt x="0" y="34117"/>
                  <a:pt x="34117" y="0"/>
                  <a:pt x="76202" y="0"/>
                </a:cubicBezTo>
                <a:lnTo>
                  <a:pt x="10347958" y="0"/>
                </a:lnTo>
                <a:cubicBezTo>
                  <a:pt x="10390043" y="0"/>
                  <a:pt x="10433304" y="34117"/>
                  <a:pt x="10433304" y="76202"/>
                </a:cubicBezTo>
                <a:cubicBezTo>
                  <a:pt x="10433304" y="177801"/>
                  <a:pt x="10424160" y="279399"/>
                  <a:pt x="10424160" y="380998"/>
                </a:cubicBezTo>
                <a:cubicBezTo>
                  <a:pt x="10424160" y="423083"/>
                  <a:pt x="10390043" y="457200"/>
                  <a:pt x="10347958" y="457200"/>
                </a:cubicBezTo>
                <a:lnTo>
                  <a:pt x="76202" y="457200"/>
                </a:lnTo>
                <a:cubicBezTo>
                  <a:pt x="34117" y="457200"/>
                  <a:pt x="0" y="423083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rgbClr val="183F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76656" y="6153912"/>
            <a:ext cx="9555480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success of Market Coupling creates the case for timely investment in scalable, resilient and future-ready IT.</a:t>
            </a:r>
            <a:endParaRPr lang="en-US" sz="160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972925" y="6510338"/>
            <a:ext cx="219075" cy="1460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7C879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9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1965281" y="1270474"/>
            <a:ext cx="87325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endParaRPr lang="en-US" sz="2500" noProof="0"/>
          </a:p>
        </p:txBody>
      </p:sp>
      <p:sp>
        <p:nvSpPr>
          <p:cNvPr id="3" name="Text 1"/>
          <p:cNvSpPr/>
          <p:nvPr/>
        </p:nvSpPr>
        <p:spPr>
          <a:xfrm>
            <a:off x="585216" y="1306449"/>
            <a:ext cx="1088136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noProof="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noProof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D5D3195B-A80E-86C9-2499-AF3360972FD8}"/>
              </a:ext>
            </a:extLst>
          </p:cNvPr>
          <p:cNvGrpSpPr/>
          <p:nvPr/>
        </p:nvGrpSpPr>
        <p:grpSpPr>
          <a:xfrm>
            <a:off x="640080" y="1763268"/>
            <a:ext cx="10755414" cy="2715768"/>
            <a:chOff x="640080" y="1344168"/>
            <a:chExt cx="7187184" cy="2715768"/>
          </a:xfrm>
        </p:grpSpPr>
        <p:sp>
          <p:nvSpPr>
            <p:cNvPr id="4" name="Shape 2"/>
            <p:cNvSpPr/>
            <p:nvPr/>
          </p:nvSpPr>
          <p:spPr>
            <a:xfrm>
              <a:off x="640080" y="1344168"/>
              <a:ext cx="3456432" cy="2508651"/>
            </a:xfrm>
            <a:prstGeom prst="roundRect">
              <a:avLst/>
            </a:prstGeom>
            <a:solidFill>
              <a:srgbClr val="FFFFFF"/>
            </a:solidFill>
            <a:ln w="17780">
              <a:solidFill>
                <a:srgbClr val="7359A3"/>
              </a:solidFill>
              <a:prstDash val="solid"/>
            </a:ln>
            <a:effectLst>
              <a:outerShdw blurRad="12700" dist="3810" dir="27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endParaRPr lang="en-US" noProof="0"/>
            </a:p>
          </p:txBody>
        </p:sp>
        <p:sp>
          <p:nvSpPr>
            <p:cNvPr id="5" name="Shape 3"/>
            <p:cNvSpPr/>
            <p:nvPr/>
          </p:nvSpPr>
          <p:spPr>
            <a:xfrm>
              <a:off x="841248" y="1545336"/>
              <a:ext cx="475488" cy="475488"/>
            </a:xfrm>
            <a:prstGeom prst="ellipse">
              <a:avLst/>
            </a:prstGeom>
            <a:solidFill>
              <a:srgbClr val="7359A3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noProof="0"/>
            </a:p>
          </p:txBody>
        </p:sp>
        <p:sp>
          <p:nvSpPr>
            <p:cNvPr id="6" name="Text 4"/>
            <p:cNvSpPr/>
            <p:nvPr/>
          </p:nvSpPr>
          <p:spPr>
            <a:xfrm>
              <a:off x="841248" y="1627632"/>
              <a:ext cx="475488" cy="18288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b="1" noProof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noProof="0"/>
            </a:p>
          </p:txBody>
        </p:sp>
        <p:sp>
          <p:nvSpPr>
            <p:cNvPr id="7" name="Text 5"/>
            <p:cNvSpPr/>
            <p:nvPr/>
          </p:nvSpPr>
          <p:spPr>
            <a:xfrm>
              <a:off x="1463040" y="1508760"/>
              <a:ext cx="2450592" cy="384048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b="1" noProof="0">
                  <a:solidFill>
                    <a:srgbClr val="7359A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Capgemini strategic study</a:t>
              </a:r>
              <a:endParaRPr lang="en-US" noProof="0"/>
            </a:p>
          </p:txBody>
        </p:sp>
        <p:sp>
          <p:nvSpPr>
            <p:cNvPr id="8" name="Text 6"/>
            <p:cNvSpPr/>
            <p:nvPr/>
          </p:nvSpPr>
          <p:spPr>
            <a:xfrm>
              <a:off x="859536" y="2093976"/>
              <a:ext cx="3017520" cy="196596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noProof="0">
                  <a:solidFill>
                    <a:srgbClr val="5C647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 conceptual next-generation architecture for Day-Ahead and Intraday Market Coupling: modular, secure and future-ready, with shared core services, standard interfaces and a phased migration perspective.</a:t>
              </a:r>
              <a:endParaRPr lang="en-US" noProof="0"/>
            </a:p>
          </p:txBody>
        </p:sp>
        <p:sp>
          <p:nvSpPr>
            <p:cNvPr id="9" name="Shape 7"/>
            <p:cNvSpPr/>
            <p:nvPr/>
          </p:nvSpPr>
          <p:spPr>
            <a:xfrm>
              <a:off x="4370832" y="1344168"/>
              <a:ext cx="3456432" cy="2508651"/>
            </a:xfrm>
            <a:prstGeom prst="roundRect">
              <a:avLst/>
            </a:prstGeom>
            <a:solidFill>
              <a:srgbClr val="FFFFFF"/>
            </a:solidFill>
            <a:ln w="17780">
              <a:solidFill>
                <a:srgbClr val="F3A447"/>
              </a:solidFill>
              <a:prstDash val="solid"/>
            </a:ln>
            <a:effectLst>
              <a:outerShdw blurRad="12700" dist="3810" dir="27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endParaRPr lang="en-US" noProof="0"/>
            </a:p>
          </p:txBody>
        </p:sp>
        <p:sp>
          <p:nvSpPr>
            <p:cNvPr id="10" name="Shape 8"/>
            <p:cNvSpPr/>
            <p:nvPr/>
          </p:nvSpPr>
          <p:spPr>
            <a:xfrm>
              <a:off x="4572000" y="1545336"/>
              <a:ext cx="475488" cy="475488"/>
            </a:xfrm>
            <a:prstGeom prst="ellipse">
              <a:avLst/>
            </a:prstGeom>
            <a:solidFill>
              <a:srgbClr val="F3A447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noProof="0"/>
            </a:p>
          </p:txBody>
        </p:sp>
        <p:sp>
          <p:nvSpPr>
            <p:cNvPr id="11" name="Text 9"/>
            <p:cNvSpPr/>
            <p:nvPr/>
          </p:nvSpPr>
          <p:spPr>
            <a:xfrm>
              <a:off x="4572000" y="1627632"/>
              <a:ext cx="475488" cy="18288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b="1" noProof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noProof="0"/>
            </a:p>
          </p:txBody>
        </p:sp>
        <p:sp>
          <p:nvSpPr>
            <p:cNvPr id="12" name="Text 10"/>
            <p:cNvSpPr/>
            <p:nvPr/>
          </p:nvSpPr>
          <p:spPr>
            <a:xfrm>
              <a:off x="5193792" y="1508760"/>
              <a:ext cx="2450592" cy="384048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b="1" noProof="0">
                  <a:solidFill>
                    <a:srgbClr val="F3A44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NEMO / TSO IT assessment</a:t>
              </a:r>
              <a:endParaRPr lang="en-US" noProof="0"/>
            </a:p>
          </p:txBody>
        </p:sp>
        <p:sp>
          <p:nvSpPr>
            <p:cNvPr id="13" name="Text 11"/>
            <p:cNvSpPr/>
            <p:nvPr/>
          </p:nvSpPr>
          <p:spPr>
            <a:xfrm>
              <a:off x="4590288" y="2093976"/>
              <a:ext cx="3017520" cy="196596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noProof="0">
                  <a:solidFill>
                    <a:srgbClr val="5C6470"/>
                  </a:solidFill>
                  <a:latin typeface="Arial"/>
                  <a:ea typeface="Arial" pitchFamily="34" charset="-122"/>
                  <a:cs typeface="Arial"/>
                </a:rPr>
                <a:t>A practical assessment of the current landscape and its improvement areas, including integration complexity, performance, scalability, resilience, observability, testing and delivery.</a:t>
              </a:r>
              <a:endParaRPr lang="en-US" noProof="0">
                <a:latin typeface="Arial"/>
                <a:cs typeface="Arial"/>
              </a:endParaRPr>
            </a:p>
          </p:txBody>
        </p:sp>
      </p:grpSp>
      <p:sp>
        <p:nvSpPr>
          <p:cNvPr id="14" name="Shape 12"/>
          <p:cNvSpPr/>
          <p:nvPr/>
        </p:nvSpPr>
        <p:spPr>
          <a:xfrm>
            <a:off x="489428" y="5458733"/>
            <a:ext cx="10810277" cy="880725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00A99D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r>
              <a:rPr lang="en-US" noProof="0"/>
              <a:t>ENTSO-E continuous efforts to stay on top of IT developments enabling a future proof IT for critical infrastructure (incl. Electricity markets) e.g. vendor agnostic IT developments</a:t>
            </a:r>
          </a:p>
        </p:txBody>
      </p:sp>
      <p:sp>
        <p:nvSpPr>
          <p:cNvPr id="16" name="Text 14"/>
          <p:cNvSpPr/>
          <p:nvPr/>
        </p:nvSpPr>
        <p:spPr>
          <a:xfrm>
            <a:off x="5291062" y="6129967"/>
            <a:ext cx="475488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ctr">
              <a:buNone/>
            </a:pPr>
            <a:r>
              <a:rPr lang="en-US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noProof="0"/>
          </a:p>
        </p:txBody>
      </p:sp>
      <p:sp>
        <p:nvSpPr>
          <p:cNvPr id="19" name="Shape 17"/>
          <p:cNvSpPr/>
          <p:nvPr/>
        </p:nvSpPr>
        <p:spPr>
          <a:xfrm>
            <a:off x="930751" y="4599960"/>
            <a:ext cx="10311447" cy="713232"/>
          </a:xfrm>
          <a:prstGeom prst="chevron">
            <a:avLst/>
          </a:prstGeom>
          <a:solidFill>
            <a:srgbClr val="183F5A"/>
          </a:solidFill>
          <a:ln w="12700">
            <a:solidFill>
              <a:srgbClr val="183F5A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20" name="Text 18"/>
          <p:cNvSpPr/>
          <p:nvPr/>
        </p:nvSpPr>
        <p:spPr>
          <a:xfrm>
            <a:off x="1948930" y="4774077"/>
            <a:ext cx="7635240" cy="4600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direction: preserve proven capabilities, strengthen today’s operation and begin building the resilient future IT now.</a:t>
            </a:r>
            <a:endParaRPr lang="en-US" sz="1700" noProof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A233487-C856-CC35-E4A7-2BD7D85F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528481"/>
            <a:ext cx="11617788" cy="356467"/>
          </a:xfrm>
        </p:spPr>
        <p:txBody>
          <a:bodyPr/>
          <a:lstStyle/>
          <a:p>
            <a:r>
              <a:rPr lang="en-US" noProof="0"/>
              <a:t>Three complementary assessments point in the same direction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162613F-6130-DB4D-FBBA-22416E53A7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noProof="0"/>
              <a:t>Different perspectives increasingly provide a common evidence base for the next generation of Market Coupling IT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963400" y="6492875"/>
            <a:ext cx="228600" cy="1635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75828B"/>
                </a:solidFill>
              </a:defRPr>
            </a:lvl1pPr>
          </a:lstStyle>
          <a:p>
            <a:pPr algn="l"/>
            <a:fld id="{F7021451-1387-4CA6-816F-3879F97B5CBC}" type="slidenum">
              <a:rPr lang="en-US" b="0" noProof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9038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1868079"/>
            <a:ext cx="87325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2500" noProof="0">
              <a:latin typeface="Arial"/>
              <a:cs typeface="Arial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1758351"/>
            <a:ext cx="1088136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1250" noProof="0">
              <a:latin typeface="Arial"/>
              <a:cs typeface="Arial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8368" y="1952364"/>
            <a:ext cx="6707786" cy="875835"/>
          </a:xfrm>
          <a:prstGeom prst="roundRect">
            <a:avLst/>
          </a:prstGeom>
          <a:solidFill>
            <a:srgbClr val="EEF3F5"/>
          </a:solidFill>
          <a:ln w="10160">
            <a:solidFill>
              <a:srgbClr val="D1DCE2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5" name="Shape 3"/>
          <p:cNvSpPr/>
          <p:nvPr/>
        </p:nvSpPr>
        <p:spPr>
          <a:xfrm>
            <a:off x="658368" y="1952364"/>
            <a:ext cx="82296" cy="875835"/>
          </a:xfrm>
          <a:prstGeom prst="rect">
            <a:avLst/>
          </a:prstGeom>
          <a:solidFill>
            <a:srgbClr val="C94F4F"/>
          </a:solidFill>
          <a:ln w="12700">
            <a:solidFill>
              <a:srgbClr val="C94F4F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6" name="Text 4"/>
          <p:cNvSpPr/>
          <p:nvPr/>
        </p:nvSpPr>
        <p:spPr>
          <a:xfrm>
            <a:off x="868680" y="2215551"/>
            <a:ext cx="2148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b="1" noProof="0">
                <a:solidFill>
                  <a:srgbClr val="C9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Resilient by design</a:t>
            </a:r>
            <a:endParaRPr lang="en-US" noProof="0"/>
          </a:p>
        </p:txBody>
      </p:sp>
      <p:sp>
        <p:nvSpPr>
          <p:cNvPr id="7" name="Text 5"/>
          <p:cNvSpPr/>
          <p:nvPr/>
        </p:nvSpPr>
        <p:spPr>
          <a:xfrm>
            <a:off x="3172968" y="1952364"/>
            <a:ext cx="4193186" cy="7961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noProof="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isolation, tested fallback, replay, rerun and geographic resilience.</a:t>
            </a:r>
            <a:endParaRPr lang="en-US" noProof="0"/>
          </a:p>
        </p:txBody>
      </p:sp>
      <p:sp>
        <p:nvSpPr>
          <p:cNvPr id="8" name="Shape 6"/>
          <p:cNvSpPr/>
          <p:nvPr/>
        </p:nvSpPr>
        <p:spPr>
          <a:xfrm>
            <a:off x="658368" y="2892277"/>
            <a:ext cx="6707786" cy="66744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1DCE2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9" name="Shape 7"/>
          <p:cNvSpPr/>
          <p:nvPr/>
        </p:nvSpPr>
        <p:spPr>
          <a:xfrm>
            <a:off x="658367" y="2892277"/>
            <a:ext cx="104495" cy="694874"/>
          </a:xfrm>
          <a:prstGeom prst="rect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10" name="Text 8"/>
          <p:cNvSpPr/>
          <p:nvPr/>
        </p:nvSpPr>
        <p:spPr>
          <a:xfrm>
            <a:off x="932688" y="3065943"/>
            <a:ext cx="2084832" cy="3906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b="1" noProof="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Observable end to end</a:t>
            </a:r>
            <a:endParaRPr lang="en-US" noProof="0"/>
          </a:p>
        </p:txBody>
      </p:sp>
      <p:sp>
        <p:nvSpPr>
          <p:cNvPr id="11" name="Text 9"/>
          <p:cNvSpPr/>
          <p:nvPr/>
        </p:nvSpPr>
        <p:spPr>
          <a:xfrm>
            <a:off x="3167180" y="2902633"/>
            <a:ext cx="4329602" cy="55783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en-US" noProof="0">
                <a:solidFill>
                  <a:srgbClr val="5C6470"/>
                </a:solidFill>
                <a:latin typeface="Arial"/>
                <a:ea typeface="Arial" pitchFamily="34" charset="-122"/>
                <a:cs typeface="Arial"/>
              </a:rPr>
              <a:t>Transaction tracing, operational KPIs </a:t>
            </a:r>
            <a:r>
              <a:rPr lang="en-US">
                <a:solidFill>
                  <a:srgbClr val="5C6470"/>
                </a:solidFill>
                <a:latin typeface="Arial"/>
                <a:ea typeface="Arial" pitchFamily="34" charset="-122"/>
                <a:cs typeface="Arial"/>
              </a:rPr>
              <a:t>and confirmation</a:t>
            </a:r>
            <a:r>
              <a:rPr lang="en-US" noProof="0">
                <a:solidFill>
                  <a:srgbClr val="5C6470"/>
                </a:solidFill>
                <a:latin typeface="Arial"/>
                <a:ea typeface="Arial" pitchFamily="34" charset="-122"/>
                <a:cs typeface="Arial"/>
              </a:rPr>
              <a:t> of business processing.</a:t>
            </a:r>
            <a:endParaRPr lang="en-US" noProof="0">
              <a:latin typeface="Arial"/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58368" y="3621139"/>
            <a:ext cx="6707786" cy="859536"/>
          </a:xfrm>
          <a:prstGeom prst="roundRect">
            <a:avLst/>
          </a:prstGeom>
          <a:solidFill>
            <a:srgbClr val="EEF3F5"/>
          </a:solidFill>
          <a:ln w="10160">
            <a:solidFill>
              <a:srgbClr val="D1DCE2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13" name="Shape 11"/>
          <p:cNvSpPr/>
          <p:nvPr/>
        </p:nvSpPr>
        <p:spPr>
          <a:xfrm>
            <a:off x="658368" y="3648571"/>
            <a:ext cx="104494" cy="832104"/>
          </a:xfrm>
          <a:prstGeom prst="rect">
            <a:avLst/>
          </a:prstGeom>
          <a:solidFill>
            <a:srgbClr val="F3A447"/>
          </a:solidFill>
          <a:ln w="12700">
            <a:solidFill>
              <a:srgbClr val="F3A447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14" name="Text 12"/>
          <p:cNvSpPr/>
          <p:nvPr/>
        </p:nvSpPr>
        <p:spPr>
          <a:xfrm>
            <a:off x="896112" y="3816486"/>
            <a:ext cx="2148840" cy="4597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b="1" noProof="0">
                <a:solidFill>
                  <a:srgbClr val="F3A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Scalable for future markets</a:t>
            </a:r>
            <a:endParaRPr lang="en-US" noProof="0"/>
          </a:p>
        </p:txBody>
      </p:sp>
      <p:sp>
        <p:nvSpPr>
          <p:cNvPr id="15" name="Text 13"/>
          <p:cNvSpPr/>
          <p:nvPr/>
        </p:nvSpPr>
        <p:spPr>
          <a:xfrm>
            <a:off x="3167180" y="3703435"/>
            <a:ext cx="4198973" cy="6335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noProof="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Shorter MTUs, growing order volumes, flow-based IDA, new products and cross-timeframe coordination.</a:t>
            </a:r>
            <a:endParaRPr lang="en-US" noProof="0"/>
          </a:p>
        </p:txBody>
      </p:sp>
      <p:sp>
        <p:nvSpPr>
          <p:cNvPr id="16" name="Shape 14"/>
          <p:cNvSpPr/>
          <p:nvPr/>
        </p:nvSpPr>
        <p:spPr>
          <a:xfrm>
            <a:off x="658368" y="4540715"/>
            <a:ext cx="6707786" cy="777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1DCE2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17" name="Shape 15"/>
          <p:cNvSpPr/>
          <p:nvPr/>
        </p:nvSpPr>
        <p:spPr>
          <a:xfrm>
            <a:off x="658368" y="4540715"/>
            <a:ext cx="104494" cy="777240"/>
          </a:xfrm>
          <a:prstGeom prst="rect">
            <a:avLst/>
          </a:prstGeom>
          <a:solidFill>
            <a:srgbClr val="7359A3"/>
          </a:solidFill>
          <a:ln w="12700">
            <a:solidFill>
              <a:srgbClr val="7359A3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18" name="Text 16"/>
          <p:cNvSpPr/>
          <p:nvPr/>
        </p:nvSpPr>
        <p:spPr>
          <a:xfrm>
            <a:off x="932688" y="4721007"/>
            <a:ext cx="2148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b="1" noProof="0">
                <a:solidFill>
                  <a:srgbClr val="7359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and faster to change</a:t>
            </a:r>
            <a:endParaRPr lang="en-US" noProof="0"/>
          </a:p>
        </p:txBody>
      </p:sp>
      <p:sp>
        <p:nvSpPr>
          <p:cNvPr id="19" name="Text 17"/>
          <p:cNvSpPr/>
          <p:nvPr/>
        </p:nvSpPr>
        <p:spPr>
          <a:xfrm>
            <a:off x="3167180" y="4577291"/>
            <a:ext cx="4198972" cy="6649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noProof="0">
                <a:solidFill>
                  <a:srgbClr val="5C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Modular services, standard interfaces, automated testing and staged deployment.</a:t>
            </a:r>
            <a:endParaRPr lang="en-US" noProof="0"/>
          </a:p>
        </p:txBody>
      </p:sp>
      <p:sp>
        <p:nvSpPr>
          <p:cNvPr id="20" name="Shape 18"/>
          <p:cNvSpPr/>
          <p:nvPr/>
        </p:nvSpPr>
        <p:spPr>
          <a:xfrm>
            <a:off x="7498080" y="1813215"/>
            <a:ext cx="4023360" cy="3127248"/>
          </a:xfrm>
          <a:prstGeom prst="roundRect">
            <a:avLst/>
          </a:prstGeom>
          <a:solidFill>
            <a:srgbClr val="183F5A"/>
          </a:solidFill>
          <a:ln w="12700">
            <a:solidFill>
              <a:srgbClr val="183F5A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noProof="0"/>
          </a:p>
        </p:txBody>
      </p:sp>
      <p:sp>
        <p:nvSpPr>
          <p:cNvPr id="21" name="Text 19"/>
          <p:cNvSpPr/>
          <p:nvPr/>
        </p:nvSpPr>
        <p:spPr>
          <a:xfrm>
            <a:off x="7885611" y="2127159"/>
            <a:ext cx="32918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b="1" noProof="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START NOW?</a:t>
            </a:r>
            <a:endParaRPr lang="en-US" noProof="0"/>
          </a:p>
        </p:txBody>
      </p:sp>
      <p:sp>
        <p:nvSpPr>
          <p:cNvPr id="22" name="Text 20"/>
          <p:cNvSpPr/>
          <p:nvPr/>
        </p:nvSpPr>
        <p:spPr>
          <a:xfrm>
            <a:off x="7874726" y="2587477"/>
            <a:ext cx="32461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3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IT </a:t>
            </a:r>
            <a:r>
              <a:rPr lang="en-US" sz="2300" b="1" noProof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programmes</a:t>
            </a:r>
            <a:r>
              <a:rPr lang="en-US" sz="23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take years.</a:t>
            </a:r>
            <a:endParaRPr lang="en-US" sz="2300" noProof="0"/>
          </a:p>
        </p:txBody>
      </p:sp>
      <p:sp>
        <p:nvSpPr>
          <p:cNvPr id="23" name="Text 21"/>
          <p:cNvSpPr/>
          <p:nvPr/>
        </p:nvSpPr>
        <p:spPr>
          <a:xfrm>
            <a:off x="7871242" y="3380874"/>
            <a:ext cx="3545694" cy="96186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algn="ctr"/>
            <a:r>
              <a:rPr lang="en-US" sz="1600" noProof="0">
                <a:solidFill>
                  <a:srgbClr val="DCE7EC"/>
                </a:solidFill>
                <a:latin typeface="Arial"/>
                <a:ea typeface="Arial" pitchFamily="34" charset="-122"/>
                <a:cs typeface="Arial"/>
              </a:rPr>
              <a:t>Starting while current operations </a:t>
            </a:r>
            <a:r>
              <a:rPr lang="en-US" sz="1600">
                <a:solidFill>
                  <a:srgbClr val="DCE7EC"/>
                </a:solidFill>
                <a:latin typeface="Arial"/>
                <a:ea typeface="Arial" pitchFamily="34" charset="-122"/>
                <a:cs typeface="Arial"/>
              </a:rPr>
              <a:t>are stable</a:t>
            </a:r>
            <a:r>
              <a:rPr lang="en-US" sz="1600" noProof="0">
                <a:solidFill>
                  <a:srgbClr val="DCE7EC"/>
                </a:solidFill>
                <a:latin typeface="Arial"/>
                <a:ea typeface="Arial" pitchFamily="34" charset="-122"/>
                <a:cs typeface="Arial"/>
              </a:rPr>
              <a:t> allows Europe to introduce improvements gradually, learn through pilots and avoid rushed change later.</a:t>
            </a:r>
            <a:endParaRPr lang="en-US" sz="1600" noProof="0">
              <a:latin typeface="Arial"/>
              <a:cs typeface="Arial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58367" y="5455115"/>
            <a:ext cx="10757256" cy="777240"/>
          </a:xfrm>
          <a:prstGeom prst="roundRect">
            <a:avLst/>
          </a:prstGeom>
          <a:solidFill>
            <a:srgbClr val="183F5A"/>
          </a:solidFill>
          <a:ln w="12700">
            <a:solidFill>
              <a:srgbClr val="183F5A"/>
            </a:solidFill>
            <a:prstDash val="solid"/>
          </a:ln>
        </p:spPr>
        <p:txBody>
          <a:bodyPr/>
          <a:lstStyle/>
          <a:p>
            <a:endParaRPr lang="en-US" noProof="0"/>
          </a:p>
        </p:txBody>
      </p:sp>
      <p:sp>
        <p:nvSpPr>
          <p:cNvPr id="25" name="Text 23"/>
          <p:cNvSpPr/>
          <p:nvPr/>
        </p:nvSpPr>
        <p:spPr>
          <a:xfrm>
            <a:off x="914400" y="5708559"/>
            <a:ext cx="18745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noProof="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next step</a:t>
            </a:r>
            <a:endParaRPr lang="en-US" sz="1500" noProof="0"/>
          </a:p>
        </p:txBody>
      </p:sp>
      <p:sp>
        <p:nvSpPr>
          <p:cNvPr id="26" name="Text 24"/>
          <p:cNvSpPr/>
          <p:nvPr/>
        </p:nvSpPr>
        <p:spPr>
          <a:xfrm>
            <a:off x="2788920" y="5567546"/>
            <a:ext cx="8229600" cy="6041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ctr">
              <a:buNone/>
            </a:pPr>
            <a:r>
              <a:rPr lang="en-US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on a coordinated investment path for robust, scalable and future-ready Market Coupling IT.</a:t>
            </a:r>
            <a:endParaRPr lang="en-US" noProof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A4549B24-D3EC-CFBC-0AE6-EF0A6663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Ambition: make Market Coupling as robust as System Operations IT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ED9DEAE-C608-4C26-0B87-5212622271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Market Coupling is a critical European infrastructure. Its IT capabilities should reflect that operational importance.</a:t>
            </a: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963400" y="6651625"/>
            <a:ext cx="228600" cy="1635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75828B"/>
                </a:solidFill>
              </a:defRPr>
            </a:lvl1pPr>
          </a:lstStyle>
          <a:p>
            <a:pPr algn="l"/>
            <a:fld id="{F7021451-1387-4CA6-816F-3879F97B5CBC}" type="slidenum">
              <a:rPr lang="en-US" b="0" noProof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24268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5_ENTSO-E Cover">
  <a:themeElements>
    <a:clrScheme name="ENTSO-E">
      <a:dk1>
        <a:srgbClr val="313131"/>
      </a:dk1>
      <a:lt1>
        <a:srgbClr val="FFFFFF"/>
      </a:lt1>
      <a:dk2>
        <a:srgbClr val="313131"/>
      </a:dk2>
      <a:lt2>
        <a:srgbClr val="FFFFFF"/>
      </a:lt2>
      <a:accent1>
        <a:srgbClr val="134094"/>
      </a:accent1>
      <a:accent2>
        <a:srgbClr val="EC6602"/>
      </a:accent2>
      <a:accent3>
        <a:srgbClr val="009992"/>
      </a:accent3>
      <a:accent4>
        <a:srgbClr val="FFCC00"/>
      </a:accent4>
      <a:accent5>
        <a:srgbClr val="707F86"/>
      </a:accent5>
      <a:accent6>
        <a:srgbClr val="A7B3B9"/>
      </a:accent6>
      <a:hlink>
        <a:srgbClr val="BF027F"/>
      </a:hlink>
      <a:folHlink>
        <a:srgbClr val="670F16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so-e_ppt_template_with_new title_slides_210709.pptx" id="{AD71176E-1EE7-4AA8-AF3C-1E0837130DDD}" vid="{63968B32-9FA6-4A9E-99A5-25AD93683663}"/>
    </a:ext>
  </a:extLst>
</a:theme>
</file>

<file path=ppt/theme/theme2.xml><?xml version="1.0" encoding="utf-8"?>
<a:theme xmlns:a="http://schemas.openxmlformats.org/drawingml/2006/main" name="3_ENTSO-E Cover">
  <a:themeElements>
    <a:clrScheme name="ENTSO-E">
      <a:dk1>
        <a:srgbClr val="313131"/>
      </a:dk1>
      <a:lt1>
        <a:srgbClr val="FFFFFF"/>
      </a:lt1>
      <a:dk2>
        <a:srgbClr val="313131"/>
      </a:dk2>
      <a:lt2>
        <a:srgbClr val="FFFFFF"/>
      </a:lt2>
      <a:accent1>
        <a:srgbClr val="134094"/>
      </a:accent1>
      <a:accent2>
        <a:srgbClr val="EC6602"/>
      </a:accent2>
      <a:accent3>
        <a:srgbClr val="009992"/>
      </a:accent3>
      <a:accent4>
        <a:srgbClr val="FFCC00"/>
      </a:accent4>
      <a:accent5>
        <a:srgbClr val="707F86"/>
      </a:accent5>
      <a:accent6>
        <a:srgbClr val="A7B3B9"/>
      </a:accent6>
      <a:hlink>
        <a:srgbClr val="BF027F"/>
      </a:hlink>
      <a:folHlink>
        <a:srgbClr val="670F16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so-e_ppt_template_with_new title_slides_210709.pptx" id="{AD71176E-1EE7-4AA8-AF3C-1E0837130DDD}" vid="{8F323D74-B7C7-4C52-AAE1-9E80D31E11B8}"/>
    </a:ext>
  </a:extLst>
</a:theme>
</file>

<file path=ppt/theme/theme3.xml><?xml version="1.0" encoding="utf-8"?>
<a:theme xmlns:a="http://schemas.openxmlformats.org/drawingml/2006/main" name="6_ENTSO-E Cover">
  <a:themeElements>
    <a:clrScheme name="ENTSO-E">
      <a:dk1>
        <a:srgbClr val="313131"/>
      </a:dk1>
      <a:lt1>
        <a:srgbClr val="FFFFFF"/>
      </a:lt1>
      <a:dk2>
        <a:srgbClr val="313131"/>
      </a:dk2>
      <a:lt2>
        <a:srgbClr val="FFFFFF"/>
      </a:lt2>
      <a:accent1>
        <a:srgbClr val="134094"/>
      </a:accent1>
      <a:accent2>
        <a:srgbClr val="EC6602"/>
      </a:accent2>
      <a:accent3>
        <a:srgbClr val="009992"/>
      </a:accent3>
      <a:accent4>
        <a:srgbClr val="FFCC00"/>
      </a:accent4>
      <a:accent5>
        <a:srgbClr val="707F86"/>
      </a:accent5>
      <a:accent6>
        <a:srgbClr val="A7B3B9"/>
      </a:accent6>
      <a:hlink>
        <a:srgbClr val="BF027F"/>
      </a:hlink>
      <a:folHlink>
        <a:srgbClr val="670F16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so-e_ppt_template_with_new title_slides_210709.pptx" id="{AD71176E-1EE7-4AA8-AF3C-1E0837130DDD}" vid="{E1186576-1636-4625-82E7-0F4A9758616F}"/>
    </a:ext>
  </a:extLst>
</a:theme>
</file>

<file path=ppt/theme/theme4.xml><?xml version="1.0" encoding="utf-8"?>
<a:theme xmlns:a="http://schemas.openxmlformats.org/drawingml/2006/main" name="2_ENTSO-E Content">
  <a:themeElements>
    <a:clrScheme name="ENTSO-E">
      <a:dk1>
        <a:srgbClr val="3A3A3F"/>
      </a:dk1>
      <a:lt1>
        <a:srgbClr val="FFFFFF"/>
      </a:lt1>
      <a:dk2>
        <a:srgbClr val="3A3A3F"/>
      </a:dk2>
      <a:lt2>
        <a:srgbClr val="E7E6E6"/>
      </a:lt2>
      <a:accent1>
        <a:srgbClr val="2054A5"/>
      </a:accent1>
      <a:accent2>
        <a:srgbClr val="0FB29A"/>
      </a:accent2>
      <a:accent3>
        <a:srgbClr val="F37020"/>
      </a:accent3>
      <a:accent4>
        <a:srgbClr val="F7A431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so-e_ppt_template_with_new title_slides_210709.pptx" id="{AD71176E-1EE7-4AA8-AF3C-1E0837130DDD}" vid="{6436E805-6281-4D28-9214-61C90FC0BFD2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YENTSOE_SiteType xmlns="f5586485-2017-4ef1-8532-eb9f7b8232d3">MYENTSOE</MYENTSOE_SiteType>
    <TaxCatchAll xmlns="fc2aab48-bcf1-410f-a717-54633acfd3dc">
      <Value>5</Value>
      <Value>4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MC</TermName>
          <TermId xmlns="http://schemas.microsoft.com/office/infopath/2007/PartnerControls">7366e961-a820-475f-a3d2-d45454cbc454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Shared</TermName>
          <TermId xmlns="http://schemas.microsoft.com/office/infopath/2007/PartnerControls">04da8cfa-2b68-4725-9db5-e7b66ab623e6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Props1.xml><?xml version="1.0" encoding="utf-8"?>
<ds:datastoreItem xmlns:ds="http://schemas.openxmlformats.org/officeDocument/2006/customXml" ds:itemID="{057EE364-3F53-469B-8D9B-C51B79F932F4}"/>
</file>

<file path=customXml/itemProps2.xml><?xml version="1.0" encoding="utf-8"?>
<ds:datastoreItem xmlns:ds="http://schemas.openxmlformats.org/officeDocument/2006/customXml" ds:itemID="{DD198682-4C7A-4427-8503-9B983A6112C6}"/>
</file>

<file path=customXml/itemProps3.xml><?xml version="1.0" encoding="utf-8"?>
<ds:datastoreItem xmlns:ds="http://schemas.openxmlformats.org/officeDocument/2006/customXml" ds:itemID="{AA6A3DC6-D96E-4665-B894-4DDCCA045DA7}">
  <ds:schemaRefs>
    <ds:schemaRef ds:uri="9e90d834-d31e-41e9-85a5-5682352608d2"/>
    <ds:schemaRef ds:uri="e3fb2008-9808-4f29-aa32-2f66631018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entso-e_ppt_template_with_new title_slides_210709</Template>
  <Application>Microsoft Office PowerPoint</Application>
  <PresentationFormat>Widescreen</PresentationFormat>
  <Slides>8</Slides>
  <Notes>3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5_ENTSO-E Cover</vt:lpstr>
      <vt:lpstr>3_ENTSO-E Cover</vt:lpstr>
      <vt:lpstr>6_ENTSO-E Cover</vt:lpstr>
      <vt:lpstr>2_ENTSO-E Content</vt:lpstr>
      <vt:lpstr>Future key challenges of the SDAC, SIDC &amp; capacity calculation </vt:lpstr>
      <vt:lpstr>Key messages</vt:lpstr>
      <vt:lpstr>ENTSO-E‘s view on additional measures to increase cross-zonal capacities and system flexibility in SEE and beyond </vt:lpstr>
      <vt:lpstr>Priority operational and capacity calculation safeguards</vt:lpstr>
      <vt:lpstr>Intra day and Day ahead  IT infrastructure of the market coupling </vt:lpstr>
      <vt:lpstr>PowerPoint Presentation</vt:lpstr>
      <vt:lpstr>Three complementary assessments point in the same direction</vt:lpstr>
      <vt:lpstr>Ambition: make Market Coupling as robust as System Operations IT</vt:lpstr>
    </vt:vector>
  </TitlesOfParts>
  <Company/>
  <LinksUpToDate>false</LinksUpToDate>
  <SharedDoc>false</SharedDoc>
  <HyperlinkBase>https://www.evg-online.org/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PowerPoint Master</dc:subject>
  <dc:creator>Ludivine Marcenac</dc:creator>
  <cp:keywords>ENTSO-E PowerPoint</cp:keywords>
  <cp:revision>1</cp:revision>
  <dcterms:created xsi:type="dcterms:W3CDTF">2026-08-20T12:22:27Z</dcterms:created>
  <dcterms:modified xsi:type="dcterms:W3CDTF">2026-10-01T08:12:45Z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SIP_Label_26326a25-05b5-4156-bd4d-89acce8cd3b1_Enabled">
    <vt:lpwstr>true</vt:lpwstr>
  </property>
  <property fmtid="{D5CDD505-2E9C-101B-9397-08002B2CF9AE}" pid="4" name="MSIP_Label_26326a25-05b5-4156-bd4d-89acce8cd3b1_SetDate">
    <vt:lpwstr>2026-08-20T12:43:40Z</vt:lpwstr>
  </property>
  <property fmtid="{D5CDD505-2E9C-101B-9397-08002B2CF9AE}" pid="5" name="MSIP_Label_26326a25-05b5-4156-bd4d-89acce8cd3b1_Method">
    <vt:lpwstr>Standard</vt:lpwstr>
  </property>
  <property fmtid="{D5CDD505-2E9C-101B-9397-08002B2CF9AE}" pid="6" name="MSIP_Label_26326a25-05b5-4156-bd4d-89acce8cd3b1_Name">
    <vt:lpwstr>Open within ENTSO-E</vt:lpwstr>
  </property>
  <property fmtid="{D5CDD505-2E9C-101B-9397-08002B2CF9AE}" pid="7" name="MSIP_Label_26326a25-05b5-4156-bd4d-89acce8cd3b1_SiteId">
    <vt:lpwstr>7ffbeccf-0c1b-496c-8978-89209c2d375d</vt:lpwstr>
  </property>
  <property fmtid="{D5CDD505-2E9C-101B-9397-08002B2CF9AE}" pid="8" name="MSIP_Label_26326a25-05b5-4156-bd4d-89acce8cd3b1_ActionId">
    <vt:lpwstr>f1f3c4e9-05cd-48a5-9d14-303239d5f76e</vt:lpwstr>
  </property>
  <property fmtid="{D5CDD505-2E9C-101B-9397-08002B2CF9AE}" pid="9" name="MSIP_Label_26326a25-05b5-4156-bd4d-89acce8cd3b1_ContentBits">
    <vt:lpwstr>0</vt:lpwstr>
  </property>
  <property fmtid="{D5CDD505-2E9C-101B-9397-08002B2CF9AE}" pid="10" name="MSIP_Label_26326a25-05b5-4156-bd4d-89acce8cd3b1_Tag">
    <vt:lpwstr>10, 3, 0, 1</vt:lpwstr>
  </property>
  <property fmtid="{D5CDD505-2E9C-101B-9397-08002B2CF9AE}" pid="11" name="TaxKeywordTaxHTField">
    <vt:lpwstr>ENTSO-E PowerPoint|994f9415-6f7d-44d8-a36e-84b8cc0b8de4</vt:lpwstr>
  </property>
  <property fmtid="{D5CDD505-2E9C-101B-9397-08002B2CF9AE}" pid="12" name="TaxKeyword">
    <vt:lpwstr>18;#ENTSO-E PowerPoint|994f9415-6f7d-44d8-a36e-84b8cc0b8de4</vt:lpwstr>
  </property>
  <property fmtid="{D5CDD505-2E9C-101B-9397-08002B2CF9AE}" pid="13" name="j7317d09ecf149c08fdb7ebfaf17cdb6">
    <vt:lpwstr>Extranet|922fc1ba-0c8d-4fbf-b30d-83722d0f30f2</vt:lpwstr>
  </property>
  <property fmtid="{D5CDD505-2E9C-101B-9397-08002B2CF9AE}" pid="14" name="TaxCatchAll">
    <vt:lpwstr>82;#Shared|04da8cfa-2b68-4725-9db5-e7b66ab623e6;#18;#ENTSO-E PowerPoint;#80;#Extranet|922fc1ba-0c8d-4fbf-b30d-83722d0f30f2;#81;#MC|7366e961-a820-475f-a3d2-d45454cbc454</vt:lpwstr>
  </property>
  <property fmtid="{D5CDD505-2E9C-101B-9397-08002B2CF9AE}" pid="15" name="g72a2b61457b4155a38d59de7dbc1175">
    <vt:lpwstr/>
  </property>
  <property fmtid="{D5CDD505-2E9C-101B-9397-08002B2CF9AE}" pid="16" name="MYENTSOE_Classification2">
    <vt:lpwstr/>
  </property>
  <property fmtid="{D5CDD505-2E9C-101B-9397-08002B2CF9AE}" pid="17" name="Confidentiality">
    <vt:lpwstr/>
  </property>
  <property fmtid="{D5CDD505-2E9C-101B-9397-08002B2CF9AE}" pid="18" name="e179e24c163e4088b29c9670aa0f3d44">
    <vt:lpwstr/>
  </property>
  <property fmtid="{D5CDD505-2E9C-101B-9397-08002B2CF9AE}" pid="19" name="f3926a5cec894b0d90ac9caf3ac5c791">
    <vt:lpwstr>Shared|04da8cfa-2b68-4725-9db5-e7b66ab623e6</vt:lpwstr>
  </property>
  <property fmtid="{D5CDD505-2E9C-101B-9397-08002B2CF9AE}" pid="20" name="MYENTSOE_SiteType">
    <vt:lpwstr>MYENTSOE</vt:lpwstr>
  </property>
  <property fmtid="{D5CDD505-2E9C-101B-9397-08002B2CF9AE}" pid="21" name="Open to ACER">
    <vt:bool>false</vt:bool>
  </property>
  <property fmtid="{D5CDD505-2E9C-101B-9397-08002B2CF9AE}" pid="22" name="MYENTSOE_Classification3">
    <vt:lpwstr/>
  </property>
  <property fmtid="{D5CDD505-2E9C-101B-9397-08002B2CF9AE}" pid="23" name="kd1857f04f2845dc84bf574066f4bd53">
    <vt:lpwstr/>
  </property>
  <property fmtid="{D5CDD505-2E9C-101B-9397-08002B2CF9AE}" pid="24" name="MYENTSOE_PublicType">
    <vt:lpwstr>1;#Extranet|922fc1ba-0c8d-4fbf-b30d-83722d0f30f2</vt:lpwstr>
  </property>
  <property fmtid="{D5CDD505-2E9C-101B-9397-08002B2CF9AE}" pid="25" name="MYENTSOE_SharingType">
    <vt:lpwstr>5;#Shared|04da8cfa-2b68-4725-9db5-e7b66ab623e6</vt:lpwstr>
  </property>
  <property fmtid="{D5CDD505-2E9C-101B-9397-08002B2CF9AE}" pid="26" name="j6ec0a0604954e67a9d1860ffabfa471">
    <vt:lpwstr/>
  </property>
  <property fmtid="{D5CDD505-2E9C-101B-9397-08002B2CF9AE}" pid="27" name="fc87a0e2a7b04820b38498334f6da775">
    <vt:lpwstr>MC|7366e961-a820-475f-a3d2-d45454cbc454</vt:lpwstr>
  </property>
  <property fmtid="{D5CDD505-2E9C-101B-9397-08002B2CF9AE}" pid="28" name="h197ced533e348df856dc663720d5378">
    <vt:lpwstr/>
  </property>
  <property fmtid="{D5CDD505-2E9C-101B-9397-08002B2CF9AE}" pid="29" name="n8ccbfe2b17d4a4fa53d3eefb8b41767">
    <vt:lpwstr/>
  </property>
  <property fmtid="{D5CDD505-2E9C-101B-9397-08002B2CF9AE}" pid="30" name="MYENTSOE_Classification1">
    <vt:lpwstr/>
  </property>
  <property fmtid="{D5CDD505-2E9C-101B-9397-08002B2CF9AE}" pid="31" name="MYENTSOE_DocumentClassification">
    <vt:lpwstr/>
  </property>
  <property fmtid="{D5CDD505-2E9C-101B-9397-08002B2CF9AE}" pid="32" name="MYENTSOE_Section">
    <vt:lpwstr>4;#MC|7366e961-a820-475f-a3d2-d45454cbc454</vt:lpwstr>
  </property>
  <property fmtid="{D5CDD505-2E9C-101B-9397-08002B2CF9AE}" pid="33" name="MYENTSOE_Classification4">
    <vt:lpwstr/>
  </property>
  <property fmtid="{D5CDD505-2E9C-101B-9397-08002B2CF9AE}" pid="34" name="kdae264e823b474f8072feb43cf016ff">
    <vt:lpwstr/>
  </property>
  <property fmtid="{D5CDD505-2E9C-101B-9397-08002B2CF9AE}" pid="35" name="MYENTSOE_DataClassification">
    <vt:lpwstr/>
  </property>
  <property fmtid="{D5CDD505-2E9C-101B-9397-08002B2CF9AE}" pid="36" name="Open to EC">
    <vt:bool>false</vt:bool>
  </property>
  <property fmtid="{D5CDD505-2E9C-101B-9397-08002B2CF9AE}" pid="37" name="MSIP_Label_c3d85773-5cd5-4f10-ac4a-b9714896040c_Enabled">
    <vt:lpwstr>true</vt:lpwstr>
  </property>
  <property fmtid="{D5CDD505-2E9C-101B-9397-08002B2CF9AE}" pid="38" name="MSIP_Label_c3d85773-5cd5-4f10-ac4a-b9714896040c_SetDate">
    <vt:lpwstr>2026-09-11T13:38:03Z</vt:lpwstr>
  </property>
  <property fmtid="{D5CDD505-2E9C-101B-9397-08002B2CF9AE}" pid="39" name="MSIP_Label_c3d85773-5cd5-4f10-ac4a-b9714896040c_Method">
    <vt:lpwstr>Privileged</vt:lpwstr>
  </property>
  <property fmtid="{D5CDD505-2E9C-101B-9397-08002B2CF9AE}" pid="40" name="MSIP_Label_c3d85773-5cd5-4f10-ac4a-b9714896040c_Name">
    <vt:lpwstr>Ikke Statnett-informasjon</vt:lpwstr>
  </property>
  <property fmtid="{D5CDD505-2E9C-101B-9397-08002B2CF9AE}" pid="41" name="MSIP_Label_c3d85773-5cd5-4f10-ac4a-b9714896040c_SiteId">
    <vt:lpwstr>a8d61462-f252-44b2-bf6a-d7231960c041</vt:lpwstr>
  </property>
  <property fmtid="{D5CDD505-2E9C-101B-9397-08002B2CF9AE}" pid="42" name="MSIP_Label_c3d85773-5cd5-4f10-ac4a-b9714896040c_ActionId">
    <vt:lpwstr>7615148d-37a6-4c6d-bb73-f0abe69a834d</vt:lpwstr>
  </property>
  <property fmtid="{D5CDD505-2E9C-101B-9397-08002B2CF9AE}" pid="43" name="MSIP_Label_c3d85773-5cd5-4f10-ac4a-b9714896040c_ContentBits">
    <vt:lpwstr>0</vt:lpwstr>
  </property>
  <property fmtid="{D5CDD505-2E9C-101B-9397-08002B2CF9AE}" pid="44" name="MSIP_Label_c3d85773-5cd5-4f10-ac4a-b9714896040c_Tag">
    <vt:lpwstr>10, 0, 1, 1</vt:lpwstr>
  </property>
</Properties>
</file>